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F874D4D-7592-44DD-A196-6B0EF792339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200" spc="-1" strike="noStrike">
                <a:latin typeface="Arial"/>
              </a:rPr>
              <a:t>Some Ideas for Portable Microwave Stations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Bob Lear W4ZST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Microwave Update 2023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504000" y="1326600"/>
            <a:ext cx="5211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Station set up at a mountain top portable contest with W4NH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Four bands: 902/3, 1296, 2304 and 3456.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EM85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943600" y="45360"/>
            <a:ext cx="37695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504000" y="1326600"/>
            <a:ext cx="54396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Set up in W4ZST shack for a VHF contest with W4NH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EM84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Four wattmeters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902/3, 1296, 2304, 3456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6172200" y="457200"/>
            <a:ext cx="3657600" cy="48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504000" y="1326600"/>
            <a:ext cx="4525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7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Wiring diagram showing one band transverter, sequencer and amp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Add sequencer, transverter and amp for each of the other bands desired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033160" y="45360"/>
            <a:ext cx="4796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504000" y="1326600"/>
            <a:ext cx="4068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7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 earlier iteration of the station packed for travel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Being almost all wired ahead saves much time in setup and getting on the air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4699080" y="1143360"/>
            <a:ext cx="4876560" cy="36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 idea and proposal for passing stations to other bands during contests.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Bob Lear W4ZST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MUD 2023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 thought of this idea for passing stations to other bands during a contest.  As a multi-op station, it has been difficult to pass since the introduction and popularity of FT8 during contests.  This is a pretty simple idea and will fit within the character confines of FT8 exchanges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Most would only require two characters if using the standard calling frequencies or agreed on pass frequencies (like examples in the chart)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828800" y="45360"/>
            <a:ext cx="61570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 must have done this before FT4 or I just missed that as a possibility.  Instead of MSK144 being 4, let 4 be for FT4 and change MSK to S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Or course, more new modes will require more choices in future but would likely be feasible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e.g.  6m JT65 &gt; AT  50.260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or 6m Q65 &gt; AQ   50.275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LibreOffice/7.1.8.1$Windows_X86_64 LibreOffice_project/e1f30c802c3269a1d052614453f260e49458c82c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2023-03-30T14:56:52Z</dcterms:created>
  <dc:creator/>
  <dc:description/>
  <dc:language>en-US</dc:language>
  <cp:lastModifiedBy/>
  <dcterms:modified xsi:type="dcterms:W3CDTF">2023-03-30T15:55:38Z</dcterms:modified>
  <cp:revision>7</cp:revision>
  <dc:subject/>
  <dc:title/>
</cp:coreProperties>
</file>