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1A08-A639-4AC1-35F2-0063B2385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0ECDE-EE19-91CE-7BC6-778895CF7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81D70-A718-5998-0059-9EC43E37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42C11-89D2-6131-7A04-DBB87E6C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FBE07-1A22-ACD7-E9CE-648C13A8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1D38-B328-7F35-89DD-33920D7E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0BC7E-4D78-B04E-B5E6-2FEE22074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08226-6DDC-BD6B-3A16-AAA69442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7C63-CAAB-BA06-BFBB-51309CA1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84A05-9D1F-B109-972A-F0994130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7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AAC66-B08B-1FC7-7487-CA61F969F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32446-E9A0-580E-82FB-3C2AE468B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7954C-0CB1-CAAC-F221-7CB0E572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D02F-D118-82D4-094B-FBC13DB6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09B1-8EDD-9288-9E2D-82AA80C7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A959-BBFC-3319-FE93-34F281E9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8A040-B985-FB2F-C5A5-2B517CEF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30839-3477-F455-F4AA-520B3F4D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0FF02-D88B-8FC7-C3E5-981F75E7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14CD4-1BC0-E889-4A56-E0076094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01D8-9237-C22B-BFA5-E84BD76D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02F30-5198-2ECD-366A-8505AB5E3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5B43E-C944-6567-D422-527DBF27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75812-BBBF-06CD-A4C1-8261C0BA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B1E56-546A-7578-A3D8-ACDBDECD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0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EA00-CE24-F374-2C06-E05435E4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8520-C3D8-9CBE-5BF3-7DA32B36E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61DC7-64C7-07B6-6430-5E5B40A6A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1C856-A97B-F07F-F724-779E8761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A4741-26B6-D31F-2630-A114B3AC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9CA1D-33B9-C1AA-21A2-430031C2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3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1834-77EF-92B3-0B34-F574C906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35380-2B5D-9990-68AE-94889E20B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E9434-4BD3-340C-5F6D-8A453A8F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F0227-A35B-D883-A361-EE86173A9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D2B0F-AD4F-5E3E-DDB6-033C11DEC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DEBF8-E11C-3FEF-26F1-2D2F9492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CFF71-3E04-7B6D-B27B-571C5F41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45C70-9E7E-FA23-33B9-03F060B4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5B3F-D56B-9F58-74F5-DEE667C7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B9B54-B3AD-6AD8-AEB1-0F12486A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BC31E-451B-CC5E-FE81-E72AB37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AC92D-0D33-EFF9-9D6F-BD84212E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EE8D9-450E-DB6E-54C0-98E0C9E0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5D052-4232-D179-8C95-C38654D1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4B587-3255-A106-074E-6FF485D4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D263-8960-04DA-8468-E1AC23F8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06E6-AD52-36EB-C98D-DF9CFF5FB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D7F72-42EE-511F-E358-F9A8FE488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CB8ED-285B-8077-ECD3-EED85BF4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3C830-AA8F-2306-F71A-0D911302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72A83-0A4D-2982-EC0B-2D65D4A2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927A-6CC1-67CA-7B97-1617D7F4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47FA2-9817-F67B-4431-91DA3F30F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79F95-CB31-0DAC-0EFF-1B286C3F0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1BC8F-F1DF-F791-1DC0-82B1D893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E77C-9EAA-FEF6-C329-46AEB7A4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9D714-3170-BD5E-73D7-0CA5DBDD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5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7D984-CD37-90A9-370B-0EA71AD2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80260-C9A8-FF03-82B3-829AAA69E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35505-B511-890C-1333-FB3F4E4AB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CE84-C30F-4C93-83A4-93789F4F149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92B2-6484-B08A-B725-C0F49A0C2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F930C-F039-2103-8135-7AA9ABDEC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746A-5707-426A-9B3B-0FC9C650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0447253-3493-97B3-4759-D4181E391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9237"/>
            <a:ext cx="12182563" cy="68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1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1CDFF9-89BA-88DA-9726-87FB3BE83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"/>
            <a:ext cx="12192000" cy="68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8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d&#10;&#10;Description automatically generated">
            <a:extLst>
              <a:ext uri="{FF2B5EF4-FFF2-40B4-BE49-F238E27FC236}">
                <a16:creationId xmlns:a16="http://schemas.microsoft.com/office/drawing/2014/main" id="{E1B0D490-04DA-EC45-C48D-F44B26136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"/>
            <a:ext cx="12192000" cy="68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1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60EE7AF-5B23-90B7-C2A5-2EF65B0A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1" y="0"/>
            <a:ext cx="12000748" cy="67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8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E607F35-3423-9DD0-23D0-368FC9C2E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" y="-1"/>
            <a:ext cx="12049999" cy="67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1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80EBC7-1FCC-B89A-FDF1-7021DCD6E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11"/>
            <a:ext cx="12192000" cy="68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8780BC9-40BA-CA7A-FCAC-C92FDBB02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1"/>
            <a:ext cx="12190771" cy="68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6EE09C0-CA36-2C59-C6CE-0C969C87B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7709"/>
            <a:ext cx="12182563" cy="68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34A67E5-E8E2-D7EC-33F5-2FE7261DA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" y="0"/>
            <a:ext cx="12066416" cy="6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1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3CDF04E-69E2-AB9F-D69B-25ACB13BF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7783"/>
            <a:ext cx="12164919" cy="6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6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61F07087-FDB0-5925-71E7-CB734DA5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1"/>
            <a:ext cx="12190771" cy="68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43BE1AD-7515-69B8-31F4-419ABC6C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"/>
            <a:ext cx="12192000" cy="68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8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1D4F9038-D35E-9C03-EE6A-2CCD03AD2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"/>
            <a:ext cx="12192000" cy="68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1103D3E-908B-64B4-1541-5A1329D5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"/>
            <a:ext cx="12192000" cy="68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9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Bostian</dc:creator>
  <cp:lastModifiedBy>Charles Bostian</cp:lastModifiedBy>
  <cp:revision>2</cp:revision>
  <dcterms:created xsi:type="dcterms:W3CDTF">2023-04-02T20:55:08Z</dcterms:created>
  <dcterms:modified xsi:type="dcterms:W3CDTF">2023-04-03T02:36:07Z</dcterms:modified>
</cp:coreProperties>
</file>