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7" r:id="rId11"/>
    <p:sldId id="264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mp"/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mp"/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b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mp"/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mp"/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9B81B-0AA8-DBE3-FDAB-706990EB4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0824" y="1479175"/>
            <a:ext cx="8791575" cy="941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 47GHz “QRO” Beacon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the 6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mm</a:t>
            </a:r>
            <a:r>
              <a:rPr lang="en-US" sz="3100" dirty="0">
                <a:solidFill>
                  <a:schemeClr val="bg1"/>
                </a:solidFill>
              </a:rPr>
              <a:t> wave band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5248C-E7F6-4C8E-A8F6-D2EE4A702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0823" y="4550944"/>
            <a:ext cx="8791575" cy="165576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FOR Microwave Update, April 2023</a:t>
            </a:r>
          </a:p>
          <a:p>
            <a:pPr algn="ctr"/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Brian Justin, WA1ZMS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09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40E0-FA2F-CD97-E0A1-29E7203BE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1" y="231962"/>
            <a:ext cx="9905998" cy="98168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TRIPLER INPUT &amp; OUTPUT SPECTRA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0C3A5-791B-622C-A847-807D25BEA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4411" y="1658144"/>
            <a:ext cx="5314949" cy="39862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2D75A-4A4C-42FB-7004-6CDE5E53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639888"/>
            <a:ext cx="5314950" cy="3986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4D32F6-9C3A-662D-D0CE-5046E64B43DE}"/>
              </a:ext>
            </a:extLst>
          </p:cNvPr>
          <p:cNvSpPr txBox="1"/>
          <p:nvPr/>
        </p:nvSpPr>
        <p:spPr>
          <a:xfrm>
            <a:off x="2652712" y="5644356"/>
            <a:ext cx="117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-50dBc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70A22D-6B8C-3CF4-EBA6-9EE4DDADE068}"/>
              </a:ext>
            </a:extLst>
          </p:cNvPr>
          <p:cNvSpPr txBox="1"/>
          <p:nvPr/>
        </p:nvSpPr>
        <p:spPr>
          <a:xfrm>
            <a:off x="8162922" y="5644356"/>
            <a:ext cx="117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-40dBc</a:t>
            </a:r>
          </a:p>
        </p:txBody>
      </p:sp>
    </p:spTree>
    <p:extLst>
      <p:ext uri="{BB962C8B-B14F-4D97-AF65-F5344CB8AC3E}">
        <p14:creationId xmlns:p14="http://schemas.microsoft.com/office/powerpoint/2010/main" val="30589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90FFE-4B5F-F606-15A2-9B331B0F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41" y="94410"/>
            <a:ext cx="9905998" cy="9426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MMIC BUFFER AMP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C56CC8-2346-145C-4233-05E415732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4195" y="1561171"/>
            <a:ext cx="6395444" cy="42597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2062F-9122-DB45-F7C1-6C9214BE48AA}"/>
              </a:ext>
            </a:extLst>
          </p:cNvPr>
          <p:cNvSpPr txBox="1"/>
          <p:nvPr/>
        </p:nvSpPr>
        <p:spPr>
          <a:xfrm>
            <a:off x="1141413" y="1338147"/>
            <a:ext cx="33413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eBay find (new)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Minicircuits AVA-24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5 to 20GHz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-7dBm in, +4dBm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Need to buy another &amp; optimize</a:t>
            </a:r>
          </a:p>
        </p:txBody>
      </p:sp>
    </p:spTree>
    <p:extLst>
      <p:ext uri="{BB962C8B-B14F-4D97-AF65-F5344CB8AC3E}">
        <p14:creationId xmlns:p14="http://schemas.microsoft.com/office/powerpoint/2010/main" val="302112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CAA86-5546-0456-B6DA-A5E5A7E0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2928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Spacek</a:t>
            </a:r>
            <a:r>
              <a:rPr lang="en-US" dirty="0">
                <a:solidFill>
                  <a:schemeClr val="bg1"/>
                </a:solidFill>
              </a:rPr>
              <a:t> x4 and 1.25W PA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234A7-1242-0B78-D443-2798DD9B7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841" y="1658144"/>
            <a:ext cx="5074748" cy="46918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16C21A-1903-F7E3-A69F-0677F9E91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299" y="351818"/>
            <a:ext cx="4203702" cy="315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20AA-7137-4D35-77A4-C801E25F6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299" y="3599541"/>
            <a:ext cx="4203702" cy="31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1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BEF1-5B81-DE21-8D87-D4CB818D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8328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Goal is to be QRV by late summer (FM07fm)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A5E5F-9082-5438-960A-65C16EDF9BC2}"/>
              </a:ext>
            </a:extLst>
          </p:cNvPr>
          <p:cNvSpPr txBox="1"/>
          <p:nvPr/>
        </p:nvSpPr>
        <p:spPr>
          <a:xfrm>
            <a:off x="1301750" y="1899832"/>
            <a:ext cx="81978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Lots of packaging to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Need to address PA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Decide which antenna (or both via alternating WG switch?)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Where to point dish in azimuth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Co-sited 2m &amp; 4m legacy beacons overdue for major maintenance effort (been super busy)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Even now have HW for a 222MHz beacon…(more 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Stay-tuned…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6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7F4B3-1C18-6FC3-55A0-561449D5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56" y="822815"/>
            <a:ext cx="8040687" cy="14785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 Comments? Criticisms?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4DB345-3E54-E5A3-FE20-631F5785AD14}"/>
              </a:ext>
            </a:extLst>
          </p:cNvPr>
          <p:cNvSpPr txBox="1">
            <a:spLocks/>
          </p:cNvSpPr>
          <p:nvPr/>
        </p:nvSpPr>
        <p:spPr>
          <a:xfrm>
            <a:off x="2070100" y="3169631"/>
            <a:ext cx="9024143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 for your Time &amp; attention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7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FF64C-39FF-D264-84B8-72052399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Goal &amp;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2674-6C75-0135-275C-0EBC7EA85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Install and operate a simple, reliable, GPS frequency-locked, modern design 47GHz beacon from FM07fm </a:t>
            </a:r>
            <a:r>
              <a:rPr lang="en-US" sz="1800" i="1" dirty="0">
                <a:solidFill>
                  <a:schemeClr val="bg1"/>
                </a:solidFill>
              </a:rPr>
              <a:t>(same QTH as 144.285MHz, which has been low-power but shall return to QRO later this year)</a:t>
            </a:r>
          </a:p>
          <a:p>
            <a:r>
              <a:rPr lang="en-US" dirty="0">
                <a:solidFill>
                  <a:schemeClr val="bg1"/>
                </a:solidFill>
              </a:rPr>
              <a:t>PA power shall be 1W minimum.</a:t>
            </a:r>
          </a:p>
          <a:p>
            <a:r>
              <a:rPr lang="en-US" dirty="0">
                <a:solidFill>
                  <a:schemeClr val="bg1"/>
                </a:solidFill>
              </a:rPr>
              <a:t>Antenna shall be a W1GHZ sectoral horn…..and/or…..a 30cm Cassegrain feed dish.  Pointing to be towards MD &amp; New England.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is promote activity on the next highest Amateur Primary Allocation above 2m. </a:t>
            </a:r>
            <a:r>
              <a:rPr lang="en-US" sz="2100" i="1" dirty="0">
                <a:solidFill>
                  <a:schemeClr val="bg1"/>
                </a:solidFill>
              </a:rPr>
              <a:t>(that’s right….all bands in-between are shared or we’re secondary)</a:t>
            </a:r>
          </a:p>
        </p:txBody>
      </p:sp>
    </p:spTree>
    <p:extLst>
      <p:ext uri="{BB962C8B-B14F-4D97-AF65-F5344CB8AC3E}">
        <p14:creationId xmlns:p14="http://schemas.microsoft.com/office/powerpoint/2010/main" val="373635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5314-BFB6-4068-4700-EDBB6372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3376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Antenna option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AAAB79-87DA-F4B9-FF8E-6E74D660F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944" y="1658144"/>
            <a:ext cx="3027385" cy="35417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BCF6-B03E-6761-7E75-ED65BFEE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81" y="1658144"/>
            <a:ext cx="3392573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2B0E08-17F4-AADD-7CD6-C978BDC24D5D}"/>
              </a:ext>
            </a:extLst>
          </p:cNvPr>
          <p:cNvSpPr txBox="1"/>
          <p:nvPr/>
        </p:nvSpPr>
        <p:spPr>
          <a:xfrm>
            <a:off x="1648423" y="5362608"/>
            <a:ext cx="3190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Sectoral horn vs. NURAD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30cm dish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DCC9F-A26F-88E7-E5DA-460C4C518E2B}"/>
              </a:ext>
            </a:extLst>
          </p:cNvPr>
          <p:cNvSpPr txBox="1"/>
          <p:nvPr/>
        </p:nvSpPr>
        <p:spPr>
          <a:xfrm>
            <a:off x="6862481" y="5362608"/>
            <a:ext cx="3496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Horn radome membrane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(McMaster-Carr)</a:t>
            </a:r>
          </a:p>
        </p:txBody>
      </p:sp>
    </p:spTree>
    <p:extLst>
      <p:ext uri="{BB962C8B-B14F-4D97-AF65-F5344CB8AC3E}">
        <p14:creationId xmlns:p14="http://schemas.microsoft.com/office/powerpoint/2010/main" val="310322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65CCAD-AF55-277F-63F1-F679680E4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856" y="235323"/>
            <a:ext cx="5035301" cy="6387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188C9-4973-0369-DB97-639A1079E569}"/>
              </a:ext>
            </a:extLst>
          </p:cNvPr>
          <p:cNvSpPr txBox="1"/>
          <p:nvPr/>
        </p:nvSpPr>
        <p:spPr>
          <a:xfrm>
            <a:off x="1142999" y="144500"/>
            <a:ext cx="442408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LIFE WITH A DISH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Forward gain is good (41dBi)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Great for scatter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But fixed azimuth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3dB points width vs DX when LOS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1.3km wide @ 50km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2.6km wide @ 100km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6.3km wide @ 200km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Maybe </a:t>
            </a:r>
            <a:r>
              <a:rPr lang="en-US" sz="2400" u="sng" dirty="0">
                <a:solidFill>
                  <a:schemeClr val="bg1"/>
                </a:solidFill>
              </a:rPr>
              <a:t>not</a:t>
            </a:r>
            <a:r>
              <a:rPr lang="en-US" sz="2400" dirty="0">
                <a:solidFill>
                  <a:schemeClr val="bg1"/>
                </a:solidFill>
              </a:rPr>
              <a:t> a good idea, unless there’s a simply way to switch between horn &amp; dish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9415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341A-8741-C3A5-EF03-9A50B7472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09" y="229207"/>
            <a:ext cx="9905998" cy="89138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RF parts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9C94C8-6B7A-D2B4-3D05-AE6730685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792" y="1120588"/>
            <a:ext cx="10492733" cy="42766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C89E0-383C-618C-7459-ABAD39D43E71}"/>
              </a:ext>
            </a:extLst>
          </p:cNvPr>
          <p:cNvSpPr txBox="1"/>
          <p:nvPr/>
        </p:nvSpPr>
        <p:spPr>
          <a:xfrm>
            <a:off x="1767384" y="5737412"/>
            <a:ext cx="915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Need compact form-factor for tower mounting in WX-proof (IP67) box</a:t>
            </a:r>
          </a:p>
        </p:txBody>
      </p:sp>
    </p:spTree>
    <p:extLst>
      <p:ext uri="{BB962C8B-B14F-4D97-AF65-F5344CB8AC3E}">
        <p14:creationId xmlns:p14="http://schemas.microsoft.com/office/powerpoint/2010/main" val="71259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E9D82-57EA-D218-A418-263D955B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0228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Beacon frequency multiplier-chain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329EB-7A39-2CAF-A39B-FCDBD90DF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58142"/>
            <a:ext cx="9905999" cy="458134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10MHz GPS disciplined reference  - HP Z3801A</a:t>
            </a:r>
          </a:p>
          <a:p>
            <a:r>
              <a:rPr lang="en-US" dirty="0">
                <a:solidFill>
                  <a:schemeClr val="bg1"/>
                </a:solidFill>
              </a:rPr>
              <a:t>Q5 Signal DigiLO – 109.000463MHz (custom frequency)</a:t>
            </a:r>
          </a:p>
          <a:p>
            <a:r>
              <a:rPr lang="en-US" dirty="0" err="1">
                <a:solidFill>
                  <a:schemeClr val="bg1"/>
                </a:solidFill>
              </a:rPr>
              <a:t>Miteq</a:t>
            </a:r>
            <a:r>
              <a:rPr lang="en-US" dirty="0">
                <a:solidFill>
                  <a:schemeClr val="bg1"/>
                </a:solidFill>
              </a:rPr>
              <a:t> DRO PLL – 3924.016667MHz</a:t>
            </a:r>
          </a:p>
          <a:p>
            <a:r>
              <a:rPr lang="en-US" dirty="0">
                <a:solidFill>
                  <a:schemeClr val="bg1"/>
                </a:solidFill>
              </a:rPr>
              <a:t>Minicircuits tripler - 11,772.05MHz </a:t>
            </a:r>
          </a:p>
          <a:p>
            <a:r>
              <a:rPr lang="en-US" dirty="0" err="1">
                <a:solidFill>
                  <a:schemeClr val="bg1"/>
                </a:solidFill>
              </a:rPr>
              <a:t>Spacek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quadrupler</a:t>
            </a:r>
            <a:r>
              <a:rPr lang="en-US" dirty="0">
                <a:solidFill>
                  <a:schemeClr val="bg1"/>
                </a:solidFill>
              </a:rPr>
              <a:t> -  47,088.200MHz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 = 47,088.2 / 109.000463 = 432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Frac-N for DigiLO    10MHz to 109.000463MHz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42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CD84-ECBE-B150-2121-1C9BA5082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5" y="147871"/>
            <a:ext cx="4062599" cy="14785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Q5 Signal </a:t>
            </a:r>
            <a:r>
              <a:rPr lang="en-US" dirty="0" err="1">
                <a:solidFill>
                  <a:schemeClr val="bg1"/>
                </a:solidFill>
              </a:rPr>
              <a:t>Digilo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CCA8E-6C2F-AB35-AD0E-3B4BC005E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7552" y="2231601"/>
            <a:ext cx="5719481" cy="428961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B14090-0D64-7AF1-F1F1-653BAB0D3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7" y="2204708"/>
            <a:ext cx="5719483" cy="4289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6A6617-FCEC-D5FE-73F0-7D66D38A9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377" y="147871"/>
            <a:ext cx="3487269" cy="17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3C12-B7BF-021D-BEC1-21923B209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20165"/>
            <a:ext cx="9905998" cy="8980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4GHz DRO on 3924.016667MHz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B1A7C6-FA7B-EE47-9CAD-7D0D615BE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3096" y="1765394"/>
            <a:ext cx="5965450" cy="44740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3EA1A-A043-39F4-85FB-8FC70A48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54" y="2097088"/>
            <a:ext cx="4730995" cy="36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0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952F-33FE-C34E-355F-BE513645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HOMEBREW Tripler 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3.9 to 11.7GHz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5BE5F8-7587-28B2-C657-E7E75656EB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3" y="2514213"/>
            <a:ext cx="4878387" cy="301226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EA38D5-1F20-4438-C34B-89AB7D25F9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614435" y="1611252"/>
            <a:ext cx="5337827" cy="400336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28098F-5750-C3FA-0EEE-C9A39666E564}"/>
              </a:ext>
            </a:extLst>
          </p:cNvPr>
          <p:cNvSpPr txBox="1"/>
          <p:nvPr/>
        </p:nvSpPr>
        <p:spPr>
          <a:xfrm>
            <a:off x="2114549" y="5758934"/>
            <a:ext cx="279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+12dBm in, -7dBm out</a:t>
            </a:r>
          </a:p>
        </p:txBody>
      </p:sp>
    </p:spTree>
    <p:extLst>
      <p:ext uri="{BB962C8B-B14F-4D97-AF65-F5344CB8AC3E}">
        <p14:creationId xmlns:p14="http://schemas.microsoft.com/office/powerpoint/2010/main" val="9779189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674</TotalTime>
  <Words>395</Words>
  <Application>Microsoft Office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Tw Cen MT</vt:lpstr>
      <vt:lpstr>Circuit</vt:lpstr>
      <vt:lpstr>A 47GHz “QRO” Beacon the 6mm wave band</vt:lpstr>
      <vt:lpstr>Goal &amp; Purpose</vt:lpstr>
      <vt:lpstr>Antenna option</vt:lpstr>
      <vt:lpstr>PowerPoint Presentation</vt:lpstr>
      <vt:lpstr>The RF parts</vt:lpstr>
      <vt:lpstr>Beacon frequency multiplier-chain plan</vt:lpstr>
      <vt:lpstr>Q5 Signal Digilo</vt:lpstr>
      <vt:lpstr>4GHz DRO on 3924.016667MHz</vt:lpstr>
      <vt:lpstr>HOMEBREW Tripler   3.9 to 11.7GHz</vt:lpstr>
      <vt:lpstr>TRIPLER INPUT &amp; OUTPUT SPECTRA</vt:lpstr>
      <vt:lpstr>MMIC BUFFER AMP</vt:lpstr>
      <vt:lpstr>Spacek x4 and 1.25W PA</vt:lpstr>
      <vt:lpstr>Goal is to be QRV by late summer (FM07fm)</vt:lpstr>
      <vt:lpstr>Questions? Comments? Criticisms?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47GHz “QRO” Beacon</dc:title>
  <dc:creator>WA!ZMS</dc:creator>
  <cp:keywords>MUD-NEWS Conf 2023</cp:keywords>
  <cp:lastModifiedBy>WA1ZMS PC</cp:lastModifiedBy>
  <cp:revision>29</cp:revision>
  <dcterms:created xsi:type="dcterms:W3CDTF">2023-04-13T15:07:46Z</dcterms:created>
  <dcterms:modified xsi:type="dcterms:W3CDTF">2023-04-14T05:01:01Z</dcterms:modified>
</cp:coreProperties>
</file>