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82" r:id="rId3"/>
    <p:sldId id="357" r:id="rId4"/>
    <p:sldId id="381" r:id="rId5"/>
    <p:sldId id="380" r:id="rId6"/>
    <p:sldId id="379" r:id="rId7"/>
    <p:sldId id="378" r:id="rId8"/>
    <p:sldId id="377" r:id="rId9"/>
    <p:sldId id="376" r:id="rId10"/>
    <p:sldId id="375" r:id="rId11"/>
    <p:sldId id="374" r:id="rId12"/>
    <p:sldId id="373" r:id="rId13"/>
    <p:sldId id="372" r:id="rId14"/>
    <p:sldId id="371" r:id="rId15"/>
    <p:sldId id="370" r:id="rId16"/>
    <p:sldId id="369" r:id="rId17"/>
    <p:sldId id="368" r:id="rId18"/>
    <p:sldId id="367" r:id="rId19"/>
    <p:sldId id="366" r:id="rId20"/>
    <p:sldId id="363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5:04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1021 57,'-4'3,"0"-1,0 1,-1-1,1 0,0-1,-1 1,1-1,-1 1,1-1,-1-1,0 1,1-1,-1 0,-5 0,-5 1,-42 2,1-3,-78-9,-110-29,87 12,104 21,-105 3,111 3,20-1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9:32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 56,'0'-4,"-4"-2,-7 0,-6-3,-4-1,-4 2,-1 3,-7 1,-6 2,-5 1,-1 1,3 0,5 0,7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0:20.6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2484 57,'-362'1,"-386"-3,429-12,-124 0,348 15,-128-2,118-12,-29-1,105 14,3-1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1:22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6086 516,'0'-2,"0"1,0 0,0-1,-1 1,1-1,0 1,-1 0,1-1,-1 1,0 0,1 0,-1-1,0 1,0 0,0 0,0 0,0 0,0 0,0 0,0 0,0 0,0 1,0-1,-1 0,1 1,-2-2,-40-8,28 7,-116-22,-252-13,-139 32,358 8,-76-1,-303-2,1-44,418 28,-146-28,177 26,-2 3,0 5,-150 1,-650 13,681-19,102 5,73 6,1-2,-58-19,51 13,-55-8,-129 4,72 8,98 3,-104-21,92 1,50 17,-37-10,6 8,1 2,-65-2,74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1:23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3323 138,'-1667'-43,"1515"38,-45-3,156 2,1-2,-43-13,39 9,-54-8,-52 8,-217 9,168 6,-63-3,240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1:25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3511 138,'0'-1,"-1"0,1 0,-1 1,1-1,-1 0,1 0,-1 0,1 1,-1-1,0 0,1 1,-1-1,0 0,0 1,0-1,1 1,-1-1,0 1,0-1,0 1,0 0,0 0,0-1,0 1,-1 0,-31-5,30 4,-391-7,250 10,-1831-2,1940-2,1-2,0-1,-62-17,-19-4,-140-19,184 40,-112 4,89 3,69-2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1:28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649 1,'-4'0,"-21"0,-18 0,-13 0,-9 0,1 0,2 0,8 0,7 0,4 0,3 0,5 0,4 0,2 0,1 0,6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3:30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2115 0,'-823'0,"656"14,1 0,-760-15,893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4:12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2025 167,'-23'-8,"4"0,-9 3,-50-2,-19-3,-182-48,214 50,0 4,-96 5,-42-2,103-12,63 7,-47-2,82 8,-69-1,-96-14,80 5,-1 5,-118 6,67 2,113-3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5:03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3083 164,'-221'1,"-242"-2,171-27,-43 1,276 28,31 0,0 0,0-2,-1-1,-54-12,25-4,-2 3,0 3,-121-11,47 23,-117-9,-314-8,396 18,131-1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56:46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1998 211,'-473'-35,"413"28,-222-35,-148-11,225 41,-121-2,323 14,-11 1,0 0,0-2,0 0,0 0,0-1,1-1,-1-1,-18-6,-20-11,29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5:09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1062 28,'-895'0,"876"0,0 0,1-1,-1-1,1-1,-26-6,14-3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0:02.2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327 1,'-10'1,"1"0,0 0,-1 1,-10 4,-21 4,-156-4,166-6,277 0,-352 0,75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0:05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446 1,'-46'2,"-54"9,-18 2,98-12,0 0,0 1,0 1,1 0,-1 2,1 0,-24 11,43-16,1 0,-1 0,0 0,1 0,-1 0,0 1,0-1,1 0,-1 0,0 0,1 0,-1 0,0 1,0-1,1 0,-1 0,0 1,0-1,1 0,-1 0,0 1,0-1,0 0,0 1,1-1,-1 0,0 0,0 1,0-1,0 0,0 1,0-1,0 0,0 1,0-1,0 0,0 1,0-1,0 0,0 1,0-1,0 0,-1 1,1-1,0 0,0 1,0-1,0 0,-1 0,1 1,0-1,0 0,0 0,-1 1,1-1,0 0,-1 0,1 0,0 0,0 1,-1-1,30 4,180-4,-189-1,-48 2,0-3,-51-7,54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1:00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2358 109,'-1624'0,"1578"-3,0-2,1-2,-71-20,-57-8,111 27,-145-14,169 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4:58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28,'1140'0,"-981"-14,-5 0,-127 14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5:00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83,'1680'0,"-1593"-4,-1-4,88-21,-89 13,1 4,99-1,595 15,-757-2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5:03.2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65,'698'0,"-686"1,0-1,1-1,-1 0,1-1,-1 0,0-1,0 0,0-1,16-7,41-18,-44 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5:06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0 115,'28'-2,"0"-2,0-1,0-1,0-1,-1-1,28-14,-11 6,45-11,-38 19,1 2,0 3,95 5,-55 1,1503-1,-851-3,-705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5:09.2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1 121,'0'-1,"1"0,-1 0,0 0,1 1,-1-1,1 0,-1 0,1 1,-1-1,1 0,0 1,-1-1,1 0,0 1,0-1,-1 1,1 0,0-1,0 1,0-1,-1 1,1 0,0 0,2-1,24-5,-23 6,48-6,0 3,70 3,-68 2,-1-2,65-10,76-23,27 6,-127 12,-64 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06:42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1059 247,'-5'-4,"0"1,0 0,-1 1,1-1,-1 1,0 0,0 1,0-1,0 1,0 0,-9 0,-13-3,-19-9,-64-25,74 23,0 2,0 2,-54-9,63 15,0-2,0-1,1-1,-28-14,31 12,0 2,-1 0,0 2,-1 0,-31-3,-114 8,133 2,0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8:20:45.1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2066 1,'-1813'0,"1786"0,1 2,-1 1,1 0,-1 3,1 0,-28 11,14-1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6:02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3188 0,'-235'19,"169"-11,44-5,-1 2,-38 14,41-12,-1-1,1-1,-1 0,-22 1,-301-4,164-5,-1928 3,2084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6:06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1078 0,'-1030'0,"983"0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7:05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2530 1,'-2492'0,"2454"0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7:08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2365 218,'-9'0,"0"-1,0-1,0 0,0 0,-8-4,-11-2,-147-23,43 8,60 10,-1 3,-139-2,164 11,-54-10,-29-1,-73 13,-85-3,262-1,-1-2,1-1,0-1,-31-13,33 11,-1 0,-1 2,1 1,-48-5,-218 11,121 3,143-3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8:25.8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8:31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1312 1,'-485'0,"448"2,-55 9,-21 2,76-9,1 1,-1 2,-59 20,-32 6,109-29,-1-2,1 0,-1-1,-33-2,43-1,0 0,0-1,1 0,-1-1,1 0,-17-9,6 2,5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2T17:49:27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1500 30,'0'-1,"-1"0,1 0,-1 0,1 0,-1 0,1 0,-1 1,0-1,1 0,-1 0,0 1,0-1,1 1,-1-1,0 0,0 1,0 0,0-1,0 1,0-1,0 1,1 0,-1 0,0-1,-2 1,-30-5,28 5,-120-9,-140 9,103 3,-690-3,816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D00-A9BE-4C8F-AF4C-12213388B017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8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AFF4-00D0-40A7-868E-9B370BBD0F5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ED3-61F5-4D75-85FA-49073CEABEF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BA50-3049-48BE-A387-45304B1739D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43C8-272C-4B4C-B3D8-F3C119D6C3DB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EFE3-6576-465E-95A4-4FC99CCFBB30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81A8-53A9-4B00-A2ED-66051F3A621D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ABF2-B87F-42E3-ACF4-03A941B42AF5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F84-A4C7-4FA8-B8D9-F64168DEE15F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C8C9-D292-44E3-9CF7-C6FB5551AC2E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067-E435-4CA5-BBBE-1763D3F91EA3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Front Range 6 Meter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9D197-365B-47A7-B226-482E43284049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Front Range 6 Meter Group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8A4FB-671E-496E-82D8-1374655A2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4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2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customXml" Target="../ink/ink26.xml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3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Omnirig – External Radio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579D-3852-4EB4-8CBB-26C20D05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FFC83-0D1B-D585-63B5-A69B64D2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6" y="1213104"/>
            <a:ext cx="10630087" cy="46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down and click on Downloads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C7D81D-7521-9606-7B0F-DBA831709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366" y="1527243"/>
            <a:ext cx="7735404" cy="47136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5FB9CF-3CBC-7D54-C108-F3D6E733D982}"/>
                  </a:ext>
                </a:extLst>
              </p14:cNvPr>
              <p14:cNvContentPartPr/>
              <p14:nvPr/>
            </p14:nvContentPartPr>
            <p14:xfrm>
              <a:off x="3674244" y="3268325"/>
              <a:ext cx="76176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5FB9CF-3CBC-7D54-C108-F3D6E733D9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244" y="3160325"/>
                <a:ext cx="86940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53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Omnirig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8A7AE5-2378-3E0F-7501-0DD88DC6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06" y="2049989"/>
            <a:ext cx="11618711" cy="27580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562E03-9B3E-247C-9D26-E19FE0D78632}"/>
                  </a:ext>
                </a:extLst>
              </p14:cNvPr>
              <p14:cNvContentPartPr/>
              <p14:nvPr/>
            </p14:nvContentPartPr>
            <p14:xfrm>
              <a:off x="2539164" y="3470645"/>
              <a:ext cx="729360" cy="6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562E03-9B3E-247C-9D26-E19FE0D786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5164" y="3363005"/>
                <a:ext cx="83700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99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Omnirig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D4C1DD-24E9-D169-D451-E3AFA48A8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53" y="2041250"/>
            <a:ext cx="11449294" cy="271124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82C913-2414-B20C-8E1C-11FC31F07E03}"/>
                  </a:ext>
                </a:extLst>
              </p14:cNvPr>
              <p14:cNvContentPartPr/>
              <p14:nvPr/>
            </p14:nvContentPartPr>
            <p14:xfrm>
              <a:off x="2187444" y="3987245"/>
              <a:ext cx="1109880" cy="5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82C913-2414-B20C-8E1C-11FC31F07E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804" y="3879605"/>
                <a:ext cx="12175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2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Omni-Rig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53595D-4C72-4567-161C-219052CEF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782" y="1527242"/>
            <a:ext cx="5380435" cy="452384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FF0BC4-0FC9-8BE7-0A5F-A5482E3FA807}"/>
                  </a:ext>
                </a:extLst>
              </p14:cNvPr>
              <p14:cNvContentPartPr/>
              <p14:nvPr/>
            </p14:nvContentPartPr>
            <p14:xfrm>
              <a:off x="6945924" y="5721365"/>
              <a:ext cx="719280" cy="7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FF0BC4-0FC9-8BE7-0A5F-A5482E3FA8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2284" y="5613365"/>
                <a:ext cx="82692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07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Radio – Omnirig settings in SDR Console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82B142-665F-A35F-AB4F-9F316A72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772" y="1417638"/>
            <a:ext cx="6688455" cy="50326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23375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SDR Console External Radio click on the power “Key” and then click on the “?” 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ED09170D-2F2E-C03D-0D66-EEA78F72B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187" y="1417637"/>
            <a:ext cx="2855261" cy="4936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BD1C71-B7B2-1B2B-B919-6690ABA652DC}"/>
                  </a:ext>
                </a:extLst>
              </p14:cNvPr>
              <p14:cNvContentPartPr/>
              <p14:nvPr/>
            </p14:nvContentPartPr>
            <p14:xfrm>
              <a:off x="4794564" y="4882925"/>
              <a:ext cx="118080" cy="1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BD1C71-B7B2-1B2B-B919-6690ABA652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0564" y="4775285"/>
                <a:ext cx="225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3EDE21-59E9-0415-A7AE-E4A2030ECD1E}"/>
                  </a:ext>
                </a:extLst>
              </p14:cNvPr>
              <p14:cNvContentPartPr/>
              <p14:nvPr/>
            </p14:nvContentPartPr>
            <p14:xfrm>
              <a:off x="6755484" y="4882925"/>
              <a:ext cx="16056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3EDE21-59E9-0415-A7AE-E4A2030ECD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1844" y="4775285"/>
                <a:ext cx="26820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16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Pop-up click on Omni-Rig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7A88483-C900-D855-1A90-D3E91055E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702" y="1489245"/>
            <a:ext cx="6398596" cy="485582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341804-69EC-6354-9C15-5B82E861E7EE}"/>
                  </a:ext>
                </a:extLst>
              </p14:cNvPr>
              <p14:cNvContentPartPr/>
              <p14:nvPr/>
            </p14:nvContentPartPr>
            <p14:xfrm>
              <a:off x="4131444" y="2236925"/>
              <a:ext cx="848880" cy="3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341804-69EC-6354-9C15-5B82E861E7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7804" y="2128925"/>
                <a:ext cx="956520" cy="2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30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Omni-Rig Pop-up will open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9903291-D2CE-A25D-9E58-9368896B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793" y="1417638"/>
            <a:ext cx="6606413" cy="49732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0546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settings for your radio</a:t>
            </a:r>
            <a:br>
              <a:rPr lang="en-US" dirty="0"/>
            </a:br>
            <a:r>
              <a:rPr lang="en-US" dirty="0"/>
              <a:t>These are the settings for my IC-7300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B880CC-0DD6-15E3-E8CA-D12E92921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72" y="1569454"/>
            <a:ext cx="6420255" cy="48472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22946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Note the Tracking options.</a:t>
            </a:r>
            <a:br>
              <a:rPr lang="en-US" dirty="0"/>
            </a:br>
            <a:r>
              <a:rPr lang="en-US" dirty="0"/>
              <a:t>These tell SDR Console and your radio how to track each other. </a:t>
            </a:r>
            <a:br>
              <a:rPr lang="en-US" dirty="0"/>
            </a:br>
            <a:r>
              <a:rPr lang="en-US" dirty="0"/>
              <a:t>Click on OK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8219427-06A2-0DA1-23CE-556A4E891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04" y="2456359"/>
            <a:ext cx="5268791" cy="39603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B42DD0-98B4-A390-D52A-225CA1E69159}"/>
                  </a:ext>
                </a:extLst>
              </p14:cNvPr>
              <p14:cNvContentPartPr/>
              <p14:nvPr/>
            </p14:nvContentPartPr>
            <p14:xfrm>
              <a:off x="6432855" y="3315428"/>
              <a:ext cx="53316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B42DD0-98B4-A390-D52A-225CA1E691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8855" y="3207428"/>
                <a:ext cx="640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6C7FBF-F2A4-77B8-3988-02F107760836}"/>
                  </a:ext>
                </a:extLst>
              </p14:cNvPr>
              <p14:cNvContentPartPr/>
              <p14:nvPr/>
            </p14:nvContentPartPr>
            <p14:xfrm>
              <a:off x="6447324" y="3471584"/>
              <a:ext cx="1147320" cy="29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6C7FBF-F2A4-77B8-3988-02F1077608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3684" y="3363944"/>
                <a:ext cx="1254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644385-D5EA-5AF7-26FD-8BFA5D71F056}"/>
                  </a:ext>
                </a:extLst>
              </p14:cNvPr>
              <p14:cNvContentPartPr/>
              <p14:nvPr/>
            </p14:nvContentPartPr>
            <p14:xfrm>
              <a:off x="7081284" y="3574414"/>
              <a:ext cx="335160" cy="2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644385-D5EA-5AF7-26FD-8BFA5D71F0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7284" y="3466774"/>
                <a:ext cx="442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C726B7-FE02-D90A-64BB-9F3E02FDFDBB}"/>
                  </a:ext>
                </a:extLst>
              </p14:cNvPr>
              <p14:cNvContentPartPr/>
              <p14:nvPr/>
            </p14:nvContentPartPr>
            <p14:xfrm>
              <a:off x="6468564" y="3792896"/>
              <a:ext cx="1126080" cy="41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C726B7-FE02-D90A-64BB-9F3E02FDFD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4564" y="3685256"/>
                <a:ext cx="1233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2044A9-DB30-D221-8769-F4730E1FB838}"/>
                  </a:ext>
                </a:extLst>
              </p14:cNvPr>
              <p14:cNvContentPartPr/>
              <p14:nvPr/>
            </p14:nvContentPartPr>
            <p14:xfrm>
              <a:off x="7081284" y="4010077"/>
              <a:ext cx="374400" cy="4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2044A9-DB30-D221-8769-F4730E1FB8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7644" y="3902437"/>
                <a:ext cx="482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BBA52A-C820-C305-A813-A45C484AB9B4}"/>
                  </a:ext>
                </a:extLst>
              </p14:cNvPr>
              <p14:cNvContentPartPr/>
              <p14:nvPr/>
            </p14:nvContentPartPr>
            <p14:xfrm>
              <a:off x="7644800" y="6234021"/>
              <a:ext cx="381600" cy="88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BBA52A-C820-C305-A813-A45C484AB9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90800" y="6126381"/>
                <a:ext cx="48924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77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the View tab in SDR Console</a:t>
            </a:r>
            <a:br>
              <a:rPr lang="en-US" dirty="0"/>
            </a:br>
            <a:r>
              <a:rPr lang="en-US" dirty="0"/>
              <a:t>Click on the 3 dots in More Options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A5EC3E-E5C2-2E99-2C7C-A8DB19EE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79" y="2389826"/>
            <a:ext cx="11924442" cy="1143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8025BB-2CE4-ED2B-5B00-7A59BA9B8E51}"/>
                  </a:ext>
                </a:extLst>
              </p14:cNvPr>
              <p14:cNvContentPartPr/>
              <p14:nvPr/>
            </p14:nvContentPartPr>
            <p14:xfrm>
              <a:off x="955524" y="2644805"/>
              <a:ext cx="367560" cy="2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8025BB-2CE4-ED2B-5B00-7A59BA9B8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884" y="2537165"/>
                <a:ext cx="475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F45C42-F041-101E-5C41-2D5444289374}"/>
                  </a:ext>
                </a:extLst>
              </p14:cNvPr>
              <p14:cNvContentPartPr/>
              <p14:nvPr/>
            </p14:nvContentPartPr>
            <p14:xfrm>
              <a:off x="11271324" y="3053765"/>
              <a:ext cx="3826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F45C42-F041-101E-5C41-2D54442893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7324" y="2946125"/>
                <a:ext cx="49032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86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the power Arrow </a:t>
            </a:r>
            <a:br>
              <a:rPr lang="en-US" dirty="0"/>
            </a:br>
            <a:r>
              <a:rPr lang="en-US" dirty="0"/>
              <a:t>Click on Track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53A29A-F901-0261-E267-0A4F6E34E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526" y="1600200"/>
            <a:ext cx="2808948" cy="4708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5D793D-02B0-DBC6-A2BE-DFDFACA8F8FF}"/>
                  </a:ext>
                </a:extLst>
              </p14:cNvPr>
              <p14:cNvContentPartPr/>
              <p14:nvPr/>
            </p14:nvContentPartPr>
            <p14:xfrm>
              <a:off x="4674324" y="2227205"/>
              <a:ext cx="744120" cy="1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5D793D-02B0-DBC6-A2BE-DFDFACA8F8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0324" y="2119565"/>
                <a:ext cx="85176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29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SDR Console, your Radio and WSJTX are all tracking each other and working as one 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9CAF2B-64FF-9B92-DDD8-20C95B965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66" y="1600200"/>
            <a:ext cx="5284868" cy="47085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0874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External Radio</a:t>
            </a:r>
            <a:br>
              <a:rPr lang="en-US" dirty="0"/>
            </a:br>
            <a:r>
              <a:rPr lang="en-US" dirty="0"/>
              <a:t>Click on OK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A39AEC-003C-BB4B-3469-423DE1C44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316" y="1508750"/>
            <a:ext cx="5683368" cy="45034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EBB3F2-A34D-4A5B-6B5C-2B6E13858A1B}"/>
                  </a:ext>
                </a:extLst>
              </p14:cNvPr>
              <p14:cNvContentPartPr/>
              <p14:nvPr/>
            </p14:nvContentPartPr>
            <p14:xfrm>
              <a:off x="4165600" y="2820478"/>
              <a:ext cx="1148040" cy="3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EBB3F2-A34D-4A5B-6B5C-2B6E13858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600" y="2712478"/>
                <a:ext cx="1255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629384-6A94-AAF1-33E4-BF56BB22D7DB}"/>
                  </a:ext>
                </a:extLst>
              </p14:cNvPr>
              <p14:cNvContentPartPr/>
              <p14:nvPr/>
            </p14:nvContentPartPr>
            <p14:xfrm>
              <a:off x="7832360" y="5885172"/>
              <a:ext cx="38808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629384-6A94-AAF1-33E4-BF56BB22D7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8720" y="5777172"/>
                <a:ext cx="4957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18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 SDR Console </a:t>
            </a:r>
          </a:p>
        </p:txBody>
      </p:sp>
      <p:pic>
        <p:nvPicPr>
          <p:cNvPr id="5" name="Content Placeholder 4" descr="A screenshot of a program&#10;&#10;Description automatically generated">
            <a:extLst>
              <a:ext uri="{FF2B5EF4-FFF2-40B4-BE49-F238E27FC236}">
                <a16:creationId xmlns:a16="http://schemas.microsoft.com/office/drawing/2014/main" id="{947685EB-5E68-0CF0-06C3-BC03767C6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406" y="1585608"/>
            <a:ext cx="7325188" cy="463970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179348-1B98-84A8-A6C0-90C299518606}"/>
                  </a:ext>
                </a:extLst>
              </p14:cNvPr>
              <p14:cNvContentPartPr/>
              <p14:nvPr/>
            </p14:nvContentPartPr>
            <p14:xfrm>
              <a:off x="6365604" y="4902365"/>
              <a:ext cx="91080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179348-1B98-84A8-A6C0-90C2995186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604" y="4794725"/>
                <a:ext cx="1018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940D5B-5F10-91B5-468B-ECD6CEA720B7}"/>
                  </a:ext>
                </a:extLst>
              </p14:cNvPr>
              <p14:cNvContentPartPr/>
              <p14:nvPr/>
            </p14:nvContentPartPr>
            <p14:xfrm>
              <a:off x="6434364" y="4969685"/>
              <a:ext cx="851760" cy="78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940D5B-5F10-91B5-468B-ECD6CEA720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0724" y="4861685"/>
                <a:ext cx="95940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44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the External Radio </a:t>
            </a:r>
            <a:br>
              <a:rPr lang="en-US" dirty="0"/>
            </a:br>
            <a:r>
              <a:rPr lang="en-US" dirty="0"/>
              <a:t>dropdown triangle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EFC3C8A-41DE-F07B-2637-8E28E2DE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295" y="1395987"/>
            <a:ext cx="2071990" cy="49397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E82393-0079-07B9-CED4-4C9FF55C8C58}"/>
                  </a:ext>
                </a:extLst>
              </p14:cNvPr>
              <p14:cNvContentPartPr/>
              <p14:nvPr/>
            </p14:nvContentPartPr>
            <p14:xfrm>
              <a:off x="6964644" y="427020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E82393-0079-07B9-CED4-4C9FF55C8C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644" y="41622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AC056A-7B55-0D09-BEFD-E2874AA675D9}"/>
                  </a:ext>
                </a:extLst>
              </p14:cNvPr>
              <p14:cNvContentPartPr/>
              <p14:nvPr/>
            </p14:nvContentPartPr>
            <p14:xfrm>
              <a:off x="5169684" y="4279565"/>
              <a:ext cx="472680" cy="4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AC056A-7B55-0D09-BEFD-E2874AA675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6044" y="4171925"/>
                <a:ext cx="58032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7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External Radio “?”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70FCA3E-1AE5-CD9E-6580-D27C60053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660" y="1193939"/>
            <a:ext cx="2033081" cy="52227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9247C0-9ECB-3C5F-A946-021B23A2D808}"/>
                  </a:ext>
                </a:extLst>
              </p14:cNvPr>
              <p14:cNvContentPartPr/>
              <p14:nvPr/>
            </p14:nvContentPartPr>
            <p14:xfrm>
              <a:off x="5238084" y="4278845"/>
              <a:ext cx="54000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9247C0-9ECB-3C5F-A946-021B23A2D8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444" y="4170845"/>
                <a:ext cx="647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60B62F-BCB7-D25A-A44C-6C2B9435E92B}"/>
                  </a:ext>
                </a:extLst>
              </p14:cNvPr>
              <p14:cNvContentPartPr/>
              <p14:nvPr/>
            </p14:nvContentPartPr>
            <p14:xfrm>
              <a:off x="6567564" y="4434725"/>
              <a:ext cx="135000" cy="20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60B62F-BCB7-D25A-A44C-6C2B9435E9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3564" y="4327085"/>
                <a:ext cx="24264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3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External Radio - </a:t>
            </a:r>
            <a:r>
              <a:rPr lang="en-US" dirty="0" err="1"/>
              <a:t>OmniRig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D5F6EC7-3EB3-1A46-161A-5CCB8DD22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289" y="2013626"/>
            <a:ext cx="6908626" cy="381320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6FF83E-8BAE-8E23-6398-BF3AF82122C4}"/>
                  </a:ext>
                </a:extLst>
              </p14:cNvPr>
              <p14:cNvContentPartPr/>
              <p14:nvPr/>
            </p14:nvContentPartPr>
            <p14:xfrm>
              <a:off x="6430404" y="5096405"/>
              <a:ext cx="894240" cy="2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6FF83E-8BAE-8E23-6398-BF3AF8212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6404" y="4988405"/>
                <a:ext cx="100188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40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Omni-Rig Home page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78E2A6-2AA6-57F2-ECD8-A616FCCF8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672" y="1564321"/>
            <a:ext cx="5856051" cy="47441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CA468F-5331-C329-8C86-7F492D2F0184}"/>
                  </a:ext>
                </a:extLst>
              </p14:cNvPr>
              <p14:cNvContentPartPr/>
              <p14:nvPr/>
            </p14:nvContentPartPr>
            <p14:xfrm>
              <a:off x="4170684" y="4639205"/>
              <a:ext cx="2190960" cy="18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CA468F-5331-C329-8C86-7F492D2F01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044" y="4531205"/>
                <a:ext cx="2298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EA3624-17A7-1BAE-E7A9-AEB1DD3A3FCE}"/>
                  </a:ext>
                </a:extLst>
              </p14:cNvPr>
              <p14:cNvContentPartPr/>
              <p14:nvPr/>
            </p14:nvContentPartPr>
            <p14:xfrm>
              <a:off x="4250964" y="4794365"/>
              <a:ext cx="1196280" cy="50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EA3624-17A7-1BAE-E7A9-AEB1DD3A3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7324" y="4686365"/>
                <a:ext cx="13039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3E077E-1B19-9B76-04AD-262B3A094BED}"/>
                  </a:ext>
                </a:extLst>
              </p14:cNvPr>
              <p14:cNvContentPartPr/>
              <p14:nvPr/>
            </p14:nvContentPartPr>
            <p14:xfrm>
              <a:off x="4183284" y="4619405"/>
              <a:ext cx="1264320" cy="49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3E077E-1B19-9B76-04AD-262B3A094B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9284" y="4511765"/>
                <a:ext cx="13719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E8FA07-0826-746B-DCFF-BED48D4B9D86}"/>
                  </a:ext>
                </a:extLst>
              </p14:cNvPr>
              <p14:cNvContentPartPr/>
              <p14:nvPr/>
            </p14:nvContentPartPr>
            <p14:xfrm>
              <a:off x="4172484" y="4804805"/>
              <a:ext cx="2336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E8FA07-0826-746B-DCFF-BED48D4B9D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8844" y="4697165"/>
                <a:ext cx="3412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82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8D0-F909-45CE-8D6E-03788E91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Omni-Rig Homepage </a:t>
            </a: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0A22B53-B6CC-DC85-42E8-C5DF8992B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77" y="1417638"/>
            <a:ext cx="7646045" cy="48468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9C50-E1E4-4073-B403-A9E631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SDRSwitch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6144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231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Book Antiqua</vt:lpstr>
      <vt:lpstr>Lucida Sans</vt:lpstr>
      <vt:lpstr>Wingdings</vt:lpstr>
      <vt:lpstr>Wingdings 2</vt:lpstr>
      <vt:lpstr>Wingdings 3</vt:lpstr>
      <vt:lpstr>Apex</vt:lpstr>
      <vt:lpstr>Omnirig – External Radio </vt:lpstr>
      <vt:lpstr>Select the View tab in SDR Console Click on the 3 dots in More Options </vt:lpstr>
      <vt:lpstr>Select External Radio Click on OK </vt:lpstr>
      <vt:lpstr>Restart SDR Console </vt:lpstr>
      <vt:lpstr>Click on the External Radio  dropdown triangle </vt:lpstr>
      <vt:lpstr>Click on External Radio “?” </vt:lpstr>
      <vt:lpstr>Start External Radio - OmniRig </vt:lpstr>
      <vt:lpstr>Click on the Omni-Rig Home page </vt:lpstr>
      <vt:lpstr>Omni-Rig Homepage </vt:lpstr>
      <vt:lpstr>Scroll down and click on Downloads </vt:lpstr>
      <vt:lpstr>Download Omnirig </vt:lpstr>
      <vt:lpstr>Install Omnirig </vt:lpstr>
      <vt:lpstr>Install Omni-Rig</vt:lpstr>
      <vt:lpstr>External Radio – Omnirig settings in SDR Console </vt:lpstr>
      <vt:lpstr>In SDR Console External Radio click on the power “Key” and then click on the “?” </vt:lpstr>
      <vt:lpstr>In the Pop-up click on Omni-Rig </vt:lpstr>
      <vt:lpstr>An Omni-Rig Pop-up will open </vt:lpstr>
      <vt:lpstr>Enter the settings for your radio These are the settings for my IC-7300 </vt:lpstr>
      <vt:lpstr> Note the Tracking options. These tell SDR Console and your radio how to track each other.  Click on OK</vt:lpstr>
      <vt:lpstr>Click on the power Arrow  Click on Track</vt:lpstr>
      <vt:lpstr>SDR Console, your Radio and WSJTX are all tracking each other and working as 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newcombe</dc:creator>
  <cp:lastModifiedBy>Office</cp:lastModifiedBy>
  <cp:revision>43</cp:revision>
  <dcterms:created xsi:type="dcterms:W3CDTF">2024-04-12T12:58:10Z</dcterms:created>
  <dcterms:modified xsi:type="dcterms:W3CDTF">2024-04-12T18:23:03Z</dcterms:modified>
</cp:coreProperties>
</file>