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5" r:id="rId2"/>
    <p:sldId id="384" r:id="rId3"/>
    <p:sldId id="383" r:id="rId4"/>
    <p:sldId id="382" r:id="rId5"/>
    <p:sldId id="381" r:id="rId6"/>
    <p:sldId id="380" r:id="rId7"/>
    <p:sldId id="347" r:id="rId8"/>
    <p:sldId id="379" r:id="rId9"/>
    <p:sldId id="377" r:id="rId10"/>
    <p:sldId id="376" r:id="rId11"/>
    <p:sldId id="386" r:id="rId12"/>
    <p:sldId id="366" r:id="rId13"/>
    <p:sldId id="352" r:id="rId14"/>
    <p:sldId id="375" r:id="rId15"/>
    <p:sldId id="374" r:id="rId16"/>
    <p:sldId id="370" r:id="rId17"/>
    <p:sldId id="348" r:id="rId18"/>
    <p:sldId id="373" r:id="rId19"/>
    <p:sldId id="372" r:id="rId20"/>
    <p:sldId id="371" r:id="rId21"/>
    <p:sldId id="349" r:id="rId22"/>
    <p:sldId id="387" r:id="rId23"/>
    <p:sldId id="3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AE04A-AA9D-4000-81B6-8647EEF2ED69}" v="10" dt="2024-04-12T01:46:38.142"/>
    <p1510:client id="{BAD564B1-1C9C-4D19-B6B6-575EE523B713}" v="11" dt="2024-04-12T01:44:16.716"/>
    <p1510:client id="{D65D7D7F-DEBC-4EA6-98C0-BC907E594C78}" v="141" dt="2024-04-12T02:45:25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28:03.3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2528 222,'-309'-17,"161"6,-180 10,149 3,149-2,0-1,0-1,0-1,0-2,1-1,0-1,-36-14,20 6,0 2,-1 3,-78-9,105 17,-38-3,-106 5,-24 0,156-5,-1-1,1-1,0-2,-56-24,69 27,0 1,1 1,-2 0,1 1,-27 0,-96 5,54 1,57-3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03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1119 31,'-1'-1,"1"0,0 0,0 0,-1 0,1 0,-1 0,1 0,-1 0,0 0,1 0,-1 1,0-1,1 0,-1 0,0 1,0-1,0 0,1 1,-1-1,0 1,0-1,0 1,0 0,0-1,0 1,0 0,-2-1,-34-4,31 4,-313-4,181 8,-429-3,538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07.9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1459 112,'-52'-3,"1"-2,-78-18,62 9,-236-39,218 44,-1 4,-102 7,56 1,-210-3,319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10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1602 1,'-1568'0,"1534"0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12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1200 0,'-1171'0,"1142"0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14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1673 29,'-264'-10,"-446"-9,467 22,-190-3,410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17.2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1187 30,'-860'0,"814"-3,-58-9,58 5,-62-1,85 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19.2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1668 83,'0'-1,"-1"0,1-1,-1 1,1 0,-1 0,0 0,0 0,1 0,-1 0,0 0,0 0,0 0,0 0,0 1,0-1,0 0,0 1,0-1,0 0,-1 1,1-1,0 1,0 0,-1-1,1 1,0 0,-3 0,-41-5,40 5,-420-3,226 5,134-1,15 1,0-3,0-1,-1-3,-74-16,87 11,1 3,-1 1,-41 0,-113 6,97 2,34 3,28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2:21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1589 1,'-132'-1,"-238"4,1 29,233-18,-253-7,226-9,133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9:01:36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1,'4'3,"0"0,0-1,0 0,0 1,0-1,0-1,1 1,-1 0,1-1,-1 0,9 1,56 1,-48-3,529 1,-263-2,-116 15,7 0,-68-17,125 5,-139 11,-52-7,57 2,-20-8,-34-2,-1 3,76 10,-100-4,-32-2,-39 0,-654-4,334-3,-255 2,584-2,-1-1,1-2,1-2,-1-2,-40-15,53 13,27 11,0 0,0 0,-1 0,1 0,0 0,0 0,0 0,0-1,-1 1,1 0,0 0,0 0,0 0,0 0,0 0,-1-1,1 1,0 0,0 0,0 0,0 0,0-1,0 1,0 0,0 0,0 0,0-1,0 1,0 0,0 0,0 0,0 0,0-1,0 1,0 0,0 0,0 0,0-1,0 1,0 0,0 0,0 0,0-1,0 1,0 0,0 0,1 0,-1 0,0 0,0-1,0 1,0 0,1 0,14-6,18 1,352 2,-197 6,1604-3,-1600 13,-6 1,1016-13,-578-2,-390 14,13 1,-224-14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4:59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748 29,'0'-1,"-1"0,1 0,0 0,-1 0,1 0,-1 0,0 0,1 0,-1 0,1 1,-1-1,0 0,0 0,0 1,1-1,-1 0,0 1,0-1,0 1,0-1,0 1,0-1,0 1,0 0,0-1,0 1,0 0,-2 0,-37-5,33 5,-439-5,245 7,171-2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30:48.4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1912 111,'-130'1,"-142"-3,74-21,173 20,1-2,0 0,-24-9,22 6,-1 1,-30-4,-196-11,147 12,-178 8,135 5,-112-3,234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33:14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1539 93,'-54'1,"1"-3,0-2,-63-12,53 2,-1 4,-65-3,-29 3,-160-5,-129 17,388-7,35-1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37:27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7559 110,'-5155'0,"5101"-3,0-2,-70-17,-12-1,76 15,-17-2,-93-1,21 14,-187-5,241-11,-16 0,-547 10,337 6,290-3,4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49:54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1199 1,'-1'2,"0"-1,0 1,0 0,0-1,0 1,0-1,-1 0,1 1,0-1,-1 0,1 0,-1 1,1-1,-1 0,1-1,-1 1,0 0,0 0,1-1,-1 1,-3 0,2 0,-21 6,0 0,-1-1,0-2,-47 3,-109-8,84-2,-31 1,-226 4,308 1,-1 2,-55 13,66-8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49:58.8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837 29,'-4'-2,"1"-1,0 1,0 0,-1 1,0-1,1 1,-1-1,0 1,1 0,-1 0,-4 0,-48-3,38 3,-423-4,244 7,142-2,32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0:02.7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1129 191,'-119'2,"-133"-5,233 0,0-1,0 0,0-2,-33-14,8 3,-55-23,58 22,-77-22,68 28,-1 2,0 3,-96-2,119 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0:04.7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12T18:50:06.1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D00-A9BE-4C8F-AF4C-12213388B017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51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4AFF4-00D0-40A7-868E-9B370BBD0F5E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1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94ED3-61F5-4D75-85FA-49073CEABEFF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BA50-3049-48BE-A387-45304B1739DF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5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D43C8-272C-4B4C-B3D8-F3C119D6C3DB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395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CEFE3-6576-465E-95A4-4FC99CCFBB30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1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81A8-53A9-4B00-A2ED-66051F3A621D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6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3ABF2-B87F-42E3-ACF4-03A941B42AF5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7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00F84-A4C7-4FA8-B8D9-F64168DEE15F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8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3C8C9-D292-44E3-9CF7-C6FB5551AC2E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8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B067-E435-4CA5-BBBE-1763D3F91EA3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Front Range 6 Meter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1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C9D197-365B-47A7-B226-482E43284049}" type="datetime1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dirty="0"/>
              <a:t>Front Range 6 Meter Group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348A4FB-671E-496E-82D8-1374655A2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74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customXml" Target="../ink/ink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15.xml"/><Relationship Id="rId18" Type="http://schemas.openxmlformats.org/officeDocument/2006/relationships/image" Target="../media/image34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31.png"/><Relationship Id="rId17" Type="http://schemas.openxmlformats.org/officeDocument/2006/relationships/customXml" Target="../ink/ink17.xml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customXml" Target="../ink/ink13.xml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SDR is a Receiver not a Panadapter 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D220175B-95E4-7767-72C7-834753083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69" y="1600200"/>
            <a:ext cx="8692661" cy="47085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480634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SDR Console is the software that makes SDR work so well. Please remember to donate towards its continued development.  </a:t>
            </a:r>
          </a:p>
        </p:txBody>
      </p:sp>
      <p:pic>
        <p:nvPicPr>
          <p:cNvPr id="5" name="Content Placeholder 4" descr="A screenshot of a credit card&#10;&#10;Description automatically generated">
            <a:extLst>
              <a:ext uri="{FF2B5EF4-FFF2-40B4-BE49-F238E27FC236}">
                <a16:creationId xmlns:a16="http://schemas.microsoft.com/office/drawing/2014/main" id="{ACA6D42C-9095-BF61-AF97-606EA32A6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336569"/>
            <a:ext cx="6096000" cy="323642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2D2ABE-FABB-3C8C-1B9F-EEBE39CD6810}"/>
                  </a:ext>
                </a:extLst>
              </p14:cNvPr>
              <p14:cNvContentPartPr/>
              <p14:nvPr/>
            </p14:nvContentPartPr>
            <p14:xfrm>
              <a:off x="5887524" y="4833605"/>
              <a:ext cx="2721240" cy="39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2D2ABE-FABB-3C8C-1B9F-EEBE39CD68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3884" y="4725605"/>
                <a:ext cx="2828880" cy="25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9708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now have SDR Console running with one RX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D908AAA-B9C2-5256-9F2B-FF3663957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93" y="1416734"/>
            <a:ext cx="11058768" cy="48416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95967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available options under the Tabs will vary depending on which SDR RX you are using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2D2F94-1A12-70BA-02CC-317F65962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234" y="1723436"/>
            <a:ext cx="11205307" cy="114549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391B9A5-ACDC-7EAE-039F-D79624B6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59" y="2852124"/>
            <a:ext cx="11205306" cy="103405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1B3DC8E-3837-9D28-E40A-3B3451290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61" y="5135384"/>
            <a:ext cx="11205307" cy="116305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ED32010-F32C-6464-33CC-442470311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60" y="3850792"/>
            <a:ext cx="11205307" cy="12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93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add multiple RX’s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D908AAA-B9C2-5256-9F2B-FF3663957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93" y="1416734"/>
            <a:ext cx="11058768" cy="48416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6522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RXs are added via the Receive tab Receiver Pane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7F4EF-DB56-AC3B-06A0-FA6C2B01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0" y="1689189"/>
            <a:ext cx="11205419" cy="11644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7D3CCCB-A1E9-7903-AE36-7ABA59BD4212}"/>
                  </a:ext>
                </a:extLst>
              </p14:cNvPr>
              <p14:cNvContentPartPr/>
              <p14:nvPr/>
            </p14:nvContentPartPr>
            <p14:xfrm>
              <a:off x="2282124" y="1935245"/>
              <a:ext cx="431640" cy="32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7D3CCCB-A1E9-7903-AE36-7ABA59BD42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8484" y="1827605"/>
                <a:ext cx="53928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40AF814-68A1-6532-D2A1-05A88FA3DAEC}"/>
                  </a:ext>
                </a:extLst>
              </p14:cNvPr>
              <p14:cNvContentPartPr/>
              <p14:nvPr/>
            </p14:nvContentPartPr>
            <p14:xfrm>
              <a:off x="963444" y="2177885"/>
              <a:ext cx="301320" cy="108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40AF814-68A1-6532-D2A1-05A88FA3DA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9444" y="2069885"/>
                <a:ext cx="4089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8410F86-E53A-411B-B541-6D7071C876C4}"/>
                  </a:ext>
                </a:extLst>
              </p14:cNvPr>
              <p14:cNvContentPartPr/>
              <p14:nvPr/>
            </p14:nvContentPartPr>
            <p14:xfrm>
              <a:off x="935724" y="2392085"/>
              <a:ext cx="406440" cy="69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8410F86-E53A-411B-B541-6D7071C876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2084" y="2284085"/>
                <a:ext cx="51408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E5B6DB0-43AF-17C1-B419-9D4B56F5CC49}"/>
                  </a:ext>
                </a:extLst>
              </p14:cNvPr>
              <p14:cNvContentPartPr/>
              <p14:nvPr/>
            </p14:nvContentPartPr>
            <p14:xfrm>
              <a:off x="1225524" y="2295245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E5B6DB0-43AF-17C1-B419-9D4B56F5CC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71524" y="218724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910DD4-8A4F-4F46-287C-F683B0E7432C}"/>
                  </a:ext>
                </a:extLst>
              </p14:cNvPr>
              <p14:cNvContentPartPr/>
              <p14:nvPr/>
            </p14:nvContentPartPr>
            <p14:xfrm>
              <a:off x="982164" y="2421605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7910DD4-8A4F-4F46-287C-F683B0E743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8524" y="2313965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551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Add to add additional RXs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21C067-E3A9-B6A3-5F70-4668DBB63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60" y="1853120"/>
            <a:ext cx="11938480" cy="157588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9B25D2B-4D45-D18C-4CB0-D227C0E7CA37}"/>
                  </a:ext>
                </a:extLst>
              </p14:cNvPr>
              <p14:cNvContentPartPr/>
              <p14:nvPr/>
            </p14:nvContentPartPr>
            <p14:xfrm>
              <a:off x="4324764" y="2479205"/>
              <a:ext cx="402840" cy="11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9B25D2B-4D45-D18C-4CB0-D227C0E7CA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1124" y="2371205"/>
                <a:ext cx="5104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F4F42A5-0478-E838-D8DF-B70F40DE717C}"/>
                  </a:ext>
                </a:extLst>
              </p14:cNvPr>
              <p14:cNvContentPartPr/>
              <p14:nvPr/>
            </p14:nvContentPartPr>
            <p14:xfrm>
              <a:off x="9163524" y="2789885"/>
              <a:ext cx="525240" cy="40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F4F42A5-0478-E838-D8DF-B70F40DE71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9884" y="2681885"/>
                <a:ext cx="6328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68AA1F3-C4E4-FCF3-8A0D-3BB78658029C}"/>
                  </a:ext>
                </a:extLst>
              </p14:cNvPr>
              <p14:cNvContentPartPr/>
              <p14:nvPr/>
            </p14:nvContentPartPr>
            <p14:xfrm>
              <a:off x="9131124" y="2888525"/>
              <a:ext cx="57708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68AA1F3-C4E4-FCF3-8A0D-3BB7865802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77124" y="2780885"/>
                <a:ext cx="6847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4F6E533-461B-DF28-09E3-44D68364FF98}"/>
                  </a:ext>
                </a:extLst>
              </p14:cNvPr>
              <p14:cNvContentPartPr/>
              <p14:nvPr/>
            </p14:nvContentPartPr>
            <p14:xfrm>
              <a:off x="9918084" y="2830205"/>
              <a:ext cx="43200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4F6E533-461B-DF28-09E3-44D68364FF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64084" y="2722205"/>
                <a:ext cx="539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20FA7CB-9AD8-71A8-2FFB-72908716917C}"/>
                  </a:ext>
                </a:extLst>
              </p14:cNvPr>
              <p14:cNvContentPartPr/>
              <p14:nvPr/>
            </p14:nvContentPartPr>
            <p14:xfrm>
              <a:off x="9854724" y="2897885"/>
              <a:ext cx="602640" cy="10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20FA7CB-9AD8-71A8-2FFB-7290871691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00724" y="2789885"/>
                <a:ext cx="71028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B009645-A27E-E28D-C104-6B677E2F2A55}"/>
                  </a:ext>
                </a:extLst>
              </p14:cNvPr>
              <p14:cNvContentPartPr/>
              <p14:nvPr/>
            </p14:nvContentPartPr>
            <p14:xfrm>
              <a:off x="10652484" y="2829845"/>
              <a:ext cx="427680" cy="10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B009645-A27E-E28D-C104-6B677E2F2A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98484" y="2721845"/>
                <a:ext cx="53532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84E903-0A44-44A2-9123-82018FCF705A}"/>
                  </a:ext>
                </a:extLst>
              </p14:cNvPr>
              <p14:cNvContentPartPr/>
              <p14:nvPr/>
            </p14:nvContentPartPr>
            <p14:xfrm>
              <a:off x="10517844" y="2897885"/>
              <a:ext cx="600840" cy="298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84E903-0A44-44A2-9123-82018FCF70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64204" y="2790245"/>
                <a:ext cx="7084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2B3AC9E-E5D6-1C73-9AC6-B59CE05A0BD7}"/>
                  </a:ext>
                </a:extLst>
              </p14:cNvPr>
              <p14:cNvContentPartPr/>
              <p14:nvPr/>
            </p14:nvContentPartPr>
            <p14:xfrm>
              <a:off x="11246844" y="2840285"/>
              <a:ext cx="572040" cy="205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2B3AC9E-E5D6-1C73-9AC6-B59CE05A0BD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192844" y="2732285"/>
                <a:ext cx="67968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3226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132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Right clicking on the blue Receivers bar allows you to choose a Docking or Floating Receivers Pane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ED4885-7EA1-CFDF-9E30-4CC555FE1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40" y="2418654"/>
            <a:ext cx="11835313" cy="19977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8E393A6-4E2F-E690-EC06-16CB9D9AF8AC}"/>
                  </a:ext>
                </a:extLst>
              </p14:cNvPr>
              <p14:cNvContentPartPr/>
              <p14:nvPr/>
            </p14:nvContentPartPr>
            <p14:xfrm>
              <a:off x="1196004" y="2548325"/>
              <a:ext cx="1907280" cy="39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8E393A6-4E2F-E690-EC06-16CB9D9AF8A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2004" y="2440685"/>
                <a:ext cx="2014920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4205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Click on the 3 dots to </a:t>
            </a:r>
            <a:r>
              <a:rPr lang="en-US" dirty="0" err="1"/>
              <a:t>openup</a:t>
            </a:r>
            <a:r>
              <a:rPr lang="en-US" dirty="0"/>
              <a:t> the options Pop-up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5D802-0E68-58B0-4488-48FA96DD6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9" y="2003898"/>
            <a:ext cx="11641486" cy="19649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8CE0968-CD5C-4E93-C3FC-660739053C60}"/>
                  </a:ext>
                </a:extLst>
              </p14:cNvPr>
              <p14:cNvContentPartPr/>
              <p14:nvPr/>
            </p14:nvContentPartPr>
            <p14:xfrm>
              <a:off x="362964" y="3578645"/>
              <a:ext cx="269280" cy="10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8CE0968-CD5C-4E93-C3FC-660739053C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964" y="3470645"/>
                <a:ext cx="37692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1902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Options Pop-up allows you to select your RX layout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575F2C0-56AA-6462-5007-8777CA7E6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944" y="1897380"/>
            <a:ext cx="5790111" cy="4114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3867903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 Console with 4 RXs selected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10F8E-D114-3D76-F23B-52A4AEAE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41" y="1816468"/>
            <a:ext cx="11744518" cy="37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4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to the SDR Console website </a:t>
            </a:r>
          </a:p>
        </p:txBody>
      </p:sp>
      <p:pic>
        <p:nvPicPr>
          <p:cNvPr id="5" name="Content Placeholder 4" descr="A computer screenshot of a computer&#10;&#10;Description automatically generated">
            <a:extLst>
              <a:ext uri="{FF2B5EF4-FFF2-40B4-BE49-F238E27FC236}">
                <a16:creationId xmlns:a16="http://schemas.microsoft.com/office/drawing/2014/main" id="{09D571A3-4FE3-04F5-2B22-C38F00EC6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165" y="1417638"/>
            <a:ext cx="10805670" cy="502235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4271253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SDR is a Receiver 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4847B0C4-86E1-190D-6799-BEC2EE4D4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693" y="1285963"/>
            <a:ext cx="10042768" cy="169371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FC5BC0E-A540-B604-A1FD-B649F842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08" y="3192977"/>
            <a:ext cx="10052537" cy="32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RXs can be selected either from the Receive tab or by clicking on the red Pop-ups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DA2D3D0-7019-0797-9F60-A2F8485DE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2726786"/>
            <a:ext cx="5486400" cy="356772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E74C9F4-6524-592C-85F3-3FAA1AD69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99583"/>
            <a:ext cx="6096000" cy="8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17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16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When running multiple RXs make sure all of your VAC cables match the chosen RX and instance of WSJTX or your speakers  </a:t>
            </a:r>
          </a:p>
        </p:txBody>
      </p:sp>
      <p:pic>
        <p:nvPicPr>
          <p:cNvPr id="5" name="Content Placeholder 4" descr="A screenshot of a video&#10;&#10;Description automatically generated">
            <a:extLst>
              <a:ext uri="{FF2B5EF4-FFF2-40B4-BE49-F238E27FC236}">
                <a16:creationId xmlns:a16="http://schemas.microsoft.com/office/drawing/2014/main" id="{BC649DFF-735F-FE17-8F9B-8E8336429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48" y="1880731"/>
            <a:ext cx="3981450" cy="2209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A4B3B08-8161-37AA-DA6C-43D7BB78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252" y="1880731"/>
            <a:ext cx="6096000" cy="271700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E3EC33D-9874-2450-FE0D-F2B2B6284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760" y="3299805"/>
            <a:ext cx="6096000" cy="30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34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can have up to 24 RXs open at once.</a:t>
            </a:r>
            <a:br>
              <a:rPr lang="en-US" dirty="0"/>
            </a:br>
            <a:r>
              <a:rPr lang="en-US" dirty="0"/>
              <a:t>An RX will only be active when it is within the bandpass if your receiver. 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339916B-C5E1-30FC-ADE9-B2FDD227A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53" y="1792355"/>
            <a:ext cx="8337914" cy="451637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57418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79" y="639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Go to the Download page</a:t>
            </a:r>
            <a:br>
              <a:rPr lang="en-US" dirty="0"/>
            </a:br>
            <a:r>
              <a:rPr lang="en-US" dirty="0"/>
              <a:t>Scroll down until you see the grey download options </a:t>
            </a:r>
            <a:br>
              <a:rPr lang="en-US" dirty="0"/>
            </a:br>
            <a:r>
              <a:rPr lang="en-US" dirty="0"/>
              <a:t>Click on Dropbox</a:t>
            </a:r>
          </a:p>
        </p:txBody>
      </p:sp>
      <p:pic>
        <p:nvPicPr>
          <p:cNvPr id="5" name="Content Placeholder 4" descr="A screenshot of a computer download&#10;&#10;Description automatically generated">
            <a:extLst>
              <a:ext uri="{FF2B5EF4-FFF2-40B4-BE49-F238E27FC236}">
                <a16:creationId xmlns:a16="http://schemas.microsoft.com/office/drawing/2014/main" id="{9C7794B2-8EC2-4F03-5220-4BEE61A0F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895" y="2446034"/>
            <a:ext cx="3502567" cy="356614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225476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the Download button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B42D86-2D38-8E25-A046-D887AF73C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5600" y="1501522"/>
            <a:ext cx="3860800" cy="461082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FCDC9C3-A306-F267-09E6-0ABB42453C35}"/>
                  </a:ext>
                </a:extLst>
              </p14:cNvPr>
              <p14:cNvContentPartPr/>
              <p14:nvPr/>
            </p14:nvContentPartPr>
            <p14:xfrm>
              <a:off x="5519604" y="5484125"/>
              <a:ext cx="910440" cy="79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FCDC9C3-A306-F267-09E6-0ABB42453C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65604" y="5376485"/>
                <a:ext cx="1018080" cy="2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763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on continue with download only</a:t>
            </a:r>
          </a:p>
        </p:txBody>
      </p:sp>
      <p:pic>
        <p:nvPicPr>
          <p:cNvPr id="5" name="Content Placeholder 4" descr="A screenshot of a login form&#10;&#10;Description automatically generated">
            <a:extLst>
              <a:ext uri="{FF2B5EF4-FFF2-40B4-BE49-F238E27FC236}">
                <a16:creationId xmlns:a16="http://schemas.microsoft.com/office/drawing/2014/main" id="{9C53E3D5-F743-748A-462F-7337E7D59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698" y="1417638"/>
            <a:ext cx="3540604" cy="498337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31796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the SDR-Radio application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9E274E1-A0F3-CD74-5575-F6AA5E900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549" y="1706866"/>
            <a:ext cx="11758902" cy="379231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2156596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SDR-Radio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774350BC-0FD4-68A6-7FD7-B0C8AA4CF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884" y="1527243"/>
            <a:ext cx="6086231" cy="4787194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53B5259-5CEB-4DD3-5CF4-21E7887523C8}"/>
                  </a:ext>
                </a:extLst>
              </p14:cNvPr>
              <p14:cNvContentPartPr/>
              <p14:nvPr/>
            </p14:nvContentPartPr>
            <p14:xfrm>
              <a:off x="7113324" y="5903525"/>
              <a:ext cx="688320" cy="40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53B5259-5CEB-4DD3-5CF4-21E7887523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9684" y="5795525"/>
                <a:ext cx="795960" cy="25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14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SDR Console and click on the Definitions button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EC13DB2-D2D7-4A1D-E0EB-BA1510F21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694" y="1605064"/>
            <a:ext cx="9045658" cy="4842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D8F357-5BE3-2012-F059-9DBD78519BEE}"/>
                  </a:ext>
                </a:extLst>
              </p14:cNvPr>
              <p14:cNvContentPartPr/>
              <p14:nvPr/>
            </p14:nvContentPartPr>
            <p14:xfrm>
              <a:off x="5428164" y="4032605"/>
              <a:ext cx="554040" cy="33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D8F357-5BE3-2012-F059-9DBD78519B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4524" y="3924965"/>
                <a:ext cx="661680" cy="2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118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08D0-F909-45CE-8D6E-03788E91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Follow the instructions on the RTL Setup instructions for choosing a radio 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219D874-C716-8F79-3125-0CD66AFAA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6650" y="1935480"/>
            <a:ext cx="4838700" cy="40386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9C50-E1E4-4073-B403-A9E631A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SDRSwitch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772467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322</Words>
  <Application>Microsoft Office PowerPoint</Application>
  <PresentationFormat>Widescreen</PresentationFormat>
  <Paragraphs>46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Book Antiqua</vt:lpstr>
      <vt:lpstr>Lucida Sans</vt:lpstr>
      <vt:lpstr>Wingdings</vt:lpstr>
      <vt:lpstr>Wingdings 2</vt:lpstr>
      <vt:lpstr>Wingdings 3</vt:lpstr>
      <vt:lpstr>Apex</vt:lpstr>
      <vt:lpstr>An SDR is a Receiver not a Panadapter </vt:lpstr>
      <vt:lpstr>Go to the SDR Console website </vt:lpstr>
      <vt:lpstr>Go to the Download page Scroll down until you see the grey download options  Click on Dropbox</vt:lpstr>
      <vt:lpstr>Click on the Download button </vt:lpstr>
      <vt:lpstr>Click on continue with download only</vt:lpstr>
      <vt:lpstr>Install the SDR-Radio application </vt:lpstr>
      <vt:lpstr>Install SDR-Radio </vt:lpstr>
      <vt:lpstr>Open SDR Console and click on the Definitions button </vt:lpstr>
      <vt:lpstr>Follow the instructions on the RTL Setup instructions for choosing a radio </vt:lpstr>
      <vt:lpstr>SDR Console is the software that makes SDR work so well. Please remember to donate towards its continued development.  </vt:lpstr>
      <vt:lpstr>You now have SDR Console running with one RX </vt:lpstr>
      <vt:lpstr>The available options under the Tabs will vary depending on which SDR RX you are using </vt:lpstr>
      <vt:lpstr>How to add multiple RX’s </vt:lpstr>
      <vt:lpstr>Multiple RXs are added via the Receive tab Receiver Pane </vt:lpstr>
      <vt:lpstr>Click on Add to add additional RXs </vt:lpstr>
      <vt:lpstr>Right clicking on the blue Receivers bar allows you to choose a Docking or Floating Receivers Pane </vt:lpstr>
      <vt:lpstr>Click on the 3 dots to openup the options Pop-up </vt:lpstr>
      <vt:lpstr>The Options Pop-up allows you to select your RX layout </vt:lpstr>
      <vt:lpstr>SDR Console with 4 RXs selected </vt:lpstr>
      <vt:lpstr>An SDR is a Receiver </vt:lpstr>
      <vt:lpstr>RXs can be selected either from the Receive tab or by clicking on the red Pop-ups </vt:lpstr>
      <vt:lpstr>When running multiple RXs make sure all of your VAC cables match the chosen RX and instance of WSJTX or your speakers  </vt:lpstr>
      <vt:lpstr>You can have up to 24 RXs open at once. An RX will only be active when it is within the bandpass if your receiver.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newcombe</dc:creator>
  <cp:lastModifiedBy>Office</cp:lastModifiedBy>
  <cp:revision>119</cp:revision>
  <dcterms:created xsi:type="dcterms:W3CDTF">2024-04-11T23:21:38Z</dcterms:created>
  <dcterms:modified xsi:type="dcterms:W3CDTF">2024-04-12T19:13:30Z</dcterms:modified>
</cp:coreProperties>
</file>