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372" r:id="rId3"/>
    <p:sldId id="371" r:id="rId4"/>
    <p:sldId id="364" r:id="rId5"/>
    <p:sldId id="370" r:id="rId6"/>
    <p:sldId id="369" r:id="rId7"/>
    <p:sldId id="368" r:id="rId8"/>
    <p:sldId id="363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16A2D-9C6E-43FE-9141-2A74E9ECE2AE}" v="37" dt="2024-04-12T15:07:53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50:53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4998 136,'-378'28,"25"-1,-384-39,359-42,153 17,154 26,4 1,-98-3,54 15,-89-3,93-12,-29-2,-577 13,344 5,-191-3,524-2,-57-10,-17-1,-54 12,140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49:47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1286 48,'-6'-5,"-1"0,1 1,-1 0,1 0,-1 0,0 1,-1 0,1 0,0 0,-1 1,0 1,-11-2,-9 0,-57 2,85 1,-65 6,1 2,-64 16,-90 12,47-10,3 0,-56-20,193-7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49:50.2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1781 31,'-152'-13,"34"0,-506 8,346 8,-307-3,562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49:53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1475 28,'-914'0,"883"-1,-59-11,56 6,-45-2,-218 9,268-1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49:58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1116 161,'-88'0,"-120"-2,158-1,1-2,-58-14,82 12,1-2,-23-10,28 10,0 1,-1 2,1-1,-24-3,3 7,-47 0,-27-1,100 3,0-2,0 0,0 0,1-1,-25-11,4 1,19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51:27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1724 83,'-48'-2,"1"-2,0-3,0-1,-48-15,65 17,0 2,0 1,-48 1,-42-4,-27-8,-228 10,199 6,-248-2,395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51:31.0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1631 0,'-1600'0,"1570"0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6:54:10.4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3043 111,'-3'-2,"0"-1,0 1,-1 0,1 1,0-1,-1 0,1 1,-1 0,0 0,1 0,-8-1,-48-2,39 4,-1068-32,1029 33,-1-2,-115-19,119 8,0 3,0 2,-73 0,-747 10,535-4,322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D00-A9BE-4C8F-AF4C-12213388B017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89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AFF4-00D0-40A7-868E-9B370BBD0F5E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ED3-61F5-4D75-85FA-49073CEABEF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BA50-3049-48BE-A387-45304B1739D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3C8-272C-4B4C-B3D8-F3C119D6C3DB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EFE3-6576-465E-95A4-4FC99CCFBB30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4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81A8-53A9-4B00-A2ED-66051F3A621D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ABF2-B87F-42E3-ACF4-03A941B42AF5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F84-A4C7-4FA8-B8D9-F64168DEE15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8C9-D292-44E3-9CF7-C6FB5551AC2E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067-E435-4CA5-BBBE-1763D3F91EA3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9D197-365B-47A7-B226-482E43284049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Front Range 6 Meter Group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4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VAC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3A01-96C0-3224-46F5-A07273A31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45" y="1417638"/>
            <a:ext cx="9787241" cy="49229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2053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for Virtual Audio Cable </a:t>
            </a:r>
            <a:r>
              <a:rPr lang="en-US" dirty="0" err="1"/>
              <a:t>Muzychenko</a:t>
            </a:r>
            <a:endParaRPr lang="en-US" dirty="0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F4594A15-C59C-1523-CB57-834EBF804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455" y="1197709"/>
            <a:ext cx="6819090" cy="52189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8405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 and Purchase VAC.</a:t>
            </a:r>
            <a:br>
              <a:rPr lang="en-US" dirty="0"/>
            </a:br>
            <a:r>
              <a:rPr lang="en-US" dirty="0"/>
              <a:t>The free trial will not work for you.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EE5EFA-A1B2-A51A-A410-1E06417F9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66153"/>
            <a:ext cx="10553022" cy="47190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A3A67-63D5-FA80-5198-C1AB2482D9E5}"/>
                  </a:ext>
                </a:extLst>
              </p14:cNvPr>
              <p14:cNvContentPartPr/>
              <p14:nvPr/>
            </p14:nvContentPartPr>
            <p14:xfrm>
              <a:off x="2023284" y="1944965"/>
              <a:ext cx="1799640" cy="6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A3A67-63D5-FA80-5198-C1AB2482D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644" y="1836965"/>
                <a:ext cx="190728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02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1 License for $30 </a:t>
            </a:r>
          </a:p>
        </p:txBody>
      </p:sp>
      <p:pic>
        <p:nvPicPr>
          <p:cNvPr id="6" name="Content Placeholder 5" descr="A table with numbers and a price&#10;&#10;Description automatically generated">
            <a:extLst>
              <a:ext uri="{FF2B5EF4-FFF2-40B4-BE49-F238E27FC236}">
                <a16:creationId xmlns:a16="http://schemas.microsoft.com/office/drawing/2014/main" id="{74699372-C824-C891-3319-45C28992D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34" y="2188723"/>
            <a:ext cx="9445540" cy="35769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FF5F8-1ED5-76C9-043A-FD0A488E1CBC}"/>
                  </a:ext>
                </a:extLst>
              </p14:cNvPr>
              <p14:cNvContentPartPr/>
              <p14:nvPr/>
            </p14:nvContentPartPr>
            <p14:xfrm>
              <a:off x="2669484" y="3036845"/>
              <a:ext cx="46296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FF5F8-1ED5-76C9-043A-FD0A488E1C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844" y="2928845"/>
                <a:ext cx="5706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1396213-2275-CB36-79E7-5B4B51DCCA26}"/>
                  </a:ext>
                </a:extLst>
              </p14:cNvPr>
              <p14:cNvContentPartPr/>
              <p14:nvPr/>
            </p14:nvContentPartPr>
            <p14:xfrm>
              <a:off x="5730204" y="2946125"/>
              <a:ext cx="641160" cy="11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1396213-2275-CB36-79E7-5B4B51DCCA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6564" y="2838125"/>
                <a:ext cx="7488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6114548-3D0F-A469-81AB-DC8D5A4D1E81}"/>
                  </a:ext>
                </a:extLst>
              </p14:cNvPr>
              <p14:cNvContentPartPr/>
              <p14:nvPr/>
            </p14:nvContentPartPr>
            <p14:xfrm>
              <a:off x="5801484" y="3034325"/>
              <a:ext cx="531000" cy="10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6114548-3D0F-A469-81AB-DC8D5A4D1E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7844" y="2926685"/>
                <a:ext cx="638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5C31F4-ED06-EBE7-9392-CFA18FB9A798}"/>
                  </a:ext>
                </a:extLst>
              </p14:cNvPr>
              <p14:cNvContentPartPr/>
              <p14:nvPr/>
            </p14:nvContentPartPr>
            <p14:xfrm>
              <a:off x="2710884" y="2889245"/>
              <a:ext cx="401760" cy="58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5C31F4-ED06-EBE7-9392-CFA18FB9A7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7244" y="2781245"/>
                <a:ext cx="50940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00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VAC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DBBF38F-9BDC-BBBE-092A-BEFE5D340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924" y="1320362"/>
            <a:ext cx="9398152" cy="49875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1987A0-D4AA-0F6A-8141-F60D4022C3E6}"/>
                  </a:ext>
                </a:extLst>
              </p14:cNvPr>
              <p14:cNvContentPartPr/>
              <p14:nvPr/>
            </p14:nvContentPartPr>
            <p14:xfrm>
              <a:off x="4856124" y="5602205"/>
              <a:ext cx="620640" cy="3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1987A0-D4AA-0F6A-8141-F60D4022C3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2484" y="5494205"/>
                <a:ext cx="728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A18052-F4D9-F481-F8B2-E5D88F14F206}"/>
                  </a:ext>
                </a:extLst>
              </p14:cNvPr>
              <p14:cNvContentPartPr/>
              <p14:nvPr/>
            </p14:nvContentPartPr>
            <p14:xfrm>
              <a:off x="2963244" y="5651525"/>
              <a:ext cx="58752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A18052-F4D9-F481-F8B2-E5D88F14F2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9604" y="5543525"/>
                <a:ext cx="6951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91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Important. Open VAC in Admin mode.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ED560B-16F2-A7E2-E535-10518AC9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417" y="1507787"/>
            <a:ext cx="9605707" cy="48442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356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several sets of cables and then close VAC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637DC5-FC4E-89D9-1C68-13D0BAA9F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41" y="1643974"/>
            <a:ext cx="9447038" cy="474965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AE463E-3699-70B2-9FD3-5511D5C3AF34}"/>
                  </a:ext>
                </a:extLst>
              </p14:cNvPr>
              <p14:cNvContentPartPr/>
              <p14:nvPr/>
            </p14:nvContentPartPr>
            <p14:xfrm>
              <a:off x="1472484" y="2168165"/>
              <a:ext cx="1095480" cy="39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AE463E-3699-70B2-9FD3-5511D5C3AF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8844" y="2060165"/>
                <a:ext cx="120312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50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VAC in normal mode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8D3A3-0B78-E5E4-21BC-C43E1983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653" y="1600200"/>
            <a:ext cx="9368694" cy="4708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1909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running VAC make sure all of your cables match the chosen RX and WSJTX. </a:t>
            </a:r>
          </a:p>
        </p:txBody>
      </p:sp>
      <p:pic>
        <p:nvPicPr>
          <p:cNvPr id="5" name="Content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BC649DFF-735F-FE17-8F9B-8E8336429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198" y="1413803"/>
            <a:ext cx="3981450" cy="220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A4B3B08-8161-37AA-DA6C-43D7BB78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98" y="1416771"/>
            <a:ext cx="6096000" cy="27170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E3EC33D-9874-2450-FE0D-F2B2B6284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198" y="3246023"/>
            <a:ext cx="6096000" cy="30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4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Book Antiqua</vt:lpstr>
      <vt:lpstr>Lucida Sans</vt:lpstr>
      <vt:lpstr>Wingdings</vt:lpstr>
      <vt:lpstr>Wingdings 2</vt:lpstr>
      <vt:lpstr>Wingdings 3</vt:lpstr>
      <vt:lpstr>Apex</vt:lpstr>
      <vt:lpstr>Setting up VAC </vt:lpstr>
      <vt:lpstr>Google for Virtual Audio Cable Muzychenko</vt:lpstr>
      <vt:lpstr>Download and Purchase VAC. The free trial will not work for you. </vt:lpstr>
      <vt:lpstr>Purchase 1 License for $30 </vt:lpstr>
      <vt:lpstr>Install VAC</vt:lpstr>
      <vt:lpstr>Important. Open VAC in Admin mode. </vt:lpstr>
      <vt:lpstr>Add several sets of cables and then close VAC </vt:lpstr>
      <vt:lpstr>Open VAC in normal mode</vt:lpstr>
      <vt:lpstr>When running VAC make sure all of your cables match the chosen RX and WSJTX.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newcombe</dc:creator>
  <cp:lastModifiedBy>Office</cp:lastModifiedBy>
  <cp:revision>25</cp:revision>
  <dcterms:created xsi:type="dcterms:W3CDTF">2024-04-12T12:58:10Z</dcterms:created>
  <dcterms:modified xsi:type="dcterms:W3CDTF">2024-04-12T16:57:46Z</dcterms:modified>
</cp:coreProperties>
</file>