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7" r:id="rId2"/>
    <p:sldId id="326" r:id="rId3"/>
    <p:sldId id="322" r:id="rId4"/>
    <p:sldId id="329" r:id="rId5"/>
    <p:sldId id="262" r:id="rId6"/>
    <p:sldId id="323" r:id="rId7"/>
    <p:sldId id="321" r:id="rId8"/>
    <p:sldId id="328" r:id="rId9"/>
    <p:sldId id="272" r:id="rId10"/>
    <p:sldId id="331" r:id="rId11"/>
    <p:sldId id="344" r:id="rId12"/>
    <p:sldId id="341" r:id="rId13"/>
    <p:sldId id="346" r:id="rId14"/>
    <p:sldId id="345" r:id="rId15"/>
    <p:sldId id="337" r:id="rId16"/>
    <p:sldId id="338" r:id="rId17"/>
    <p:sldId id="342" r:id="rId18"/>
    <p:sldId id="330" r:id="rId19"/>
    <p:sldId id="339" r:id="rId20"/>
    <p:sldId id="324" r:id="rId21"/>
    <p:sldId id="340" r:id="rId22"/>
    <p:sldId id="332" r:id="rId23"/>
    <p:sldId id="34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D00-A9BE-4C8F-AF4C-12213388B017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82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4AFF4-00D0-40A7-868E-9B370BBD0F5E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3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4ED3-61F5-4D75-85FA-49073CEABEFF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0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BA50-3049-48BE-A387-45304B1739DF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4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43C8-272C-4B4C-B3D8-F3C119D6C3DB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46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CEFE3-6576-465E-95A4-4FC99CCFBB30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7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81A8-53A9-4B00-A2ED-66051F3A621D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7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3ABF2-B87F-42E3-ACF4-03A941B42AF5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7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F84-A4C7-4FA8-B8D9-F64168DEE15F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1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3C8C9-D292-44E3-9CF7-C6FB5551AC2E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067-E435-4CA5-BBBE-1763D3F91EA3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8C9D197-365B-47A7-B226-482E43284049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dirty="0"/>
              <a:t>Front Range 6 Meter Group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07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 – Working the entire Band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ED2C9E3E-D552-E5FB-8A2A-F05644A87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4" y="1264596"/>
            <a:ext cx="11741285" cy="504412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2943509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IC-9700 + Block Dig</a:t>
            </a:r>
          </a:p>
        </p:txBody>
      </p:sp>
      <p:pic>
        <p:nvPicPr>
          <p:cNvPr id="6" name="Content Placeholder 5" descr="A black radio receiver with a screen and wires connected to it&#10;&#10;Description automatically generated">
            <a:extLst>
              <a:ext uri="{FF2B5EF4-FFF2-40B4-BE49-F238E27FC236}">
                <a16:creationId xmlns:a16="http://schemas.microsoft.com/office/drawing/2014/main" id="{359686B8-E347-ABDD-0173-8A967783C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6" y="1738650"/>
            <a:ext cx="5496353" cy="412226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9412E-C16E-6CDE-1174-4B15FE308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250" y="1330698"/>
            <a:ext cx="421957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00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SDR Console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SDRSwitch.com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E38F4F6-677D-E662-EA21-E90459DD1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74891"/>
            <a:ext cx="11102502" cy="45082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786DDF-51D0-D3CA-2BA6-619AE246557C}"/>
              </a:ext>
            </a:extLst>
          </p:cNvPr>
          <p:cNvSpPr txBox="1"/>
          <p:nvPr/>
        </p:nvSpPr>
        <p:spPr>
          <a:xfrm>
            <a:off x="337798" y="5948938"/>
            <a:ext cx="1097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EB9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All the information on the software is available at SDRSwitch.com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A70BA-3396-FA3F-C864-786B4B281AEE}"/>
              </a:ext>
            </a:extLst>
          </p:cNvPr>
          <p:cNvSpPr txBox="1"/>
          <p:nvPr/>
        </p:nvSpPr>
        <p:spPr>
          <a:xfrm>
            <a:off x="5011366" y="5622246"/>
            <a:ext cx="2169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EB9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Do not worry.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EB966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02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err="1"/>
              <a:t>Omnirig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B1EEC29-8D7A-FC0E-E739-E48BAFF69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9" y="1459143"/>
            <a:ext cx="4437030" cy="4698465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2D310D4-8C85-6F9F-1596-E75E05CF3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91" y="1459143"/>
            <a:ext cx="4437030" cy="4663192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B47C34DC-B7FC-95CC-EA38-0984D928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09" y="1459143"/>
            <a:ext cx="2559182" cy="46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61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VAC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681708C2-2F16-B811-E204-00331B36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02" y="1179154"/>
            <a:ext cx="10077855" cy="52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83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WSJT-x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D5EB0297-907E-BD8F-2CB4-0A237290A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" y="1303506"/>
            <a:ext cx="10496145" cy="48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14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talking to each other….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691C2AA-BD5A-8961-FA76-9B5BBED01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0" y="1600200"/>
            <a:ext cx="11478639" cy="47085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911874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more RXs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100E00-2A30-72ED-6854-514AE43BD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00200"/>
            <a:ext cx="10972800" cy="47085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10198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2M all at once. CW, SSB, Digi and beacons.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44FD4AE-9934-CE37-A1F5-CA5DD0D8B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6" y="1210290"/>
            <a:ext cx="11605098" cy="50984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682052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GHz </a:t>
            </a:r>
          </a:p>
        </p:txBody>
      </p:sp>
      <p:pic>
        <p:nvPicPr>
          <p:cNvPr id="6" name="Content Placeholder 5" descr="A person standing next to a computer&#10;&#10;Description automatically generated">
            <a:extLst>
              <a:ext uri="{FF2B5EF4-FFF2-40B4-BE49-F238E27FC236}">
                <a16:creationId xmlns:a16="http://schemas.microsoft.com/office/drawing/2014/main" id="{1ACB5D56-4379-BB8D-0250-BC252CE66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06" y="1213086"/>
            <a:ext cx="2954552" cy="221591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8" name="Picture 7" descr="A computer desk with multiple monitors&#10;&#10;Description automatically generated">
            <a:extLst>
              <a:ext uri="{FF2B5EF4-FFF2-40B4-BE49-F238E27FC236}">
                <a16:creationId xmlns:a16="http://schemas.microsoft.com/office/drawing/2014/main" id="{3A425CED-52C7-E7A9-6AD0-C4DADF82A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06" y="4002931"/>
            <a:ext cx="2954552" cy="2215914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9CC3E7F-8EC4-62E1-AE47-871579FFE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086"/>
            <a:ext cx="9038294" cy="50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2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SDRs for EME.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179CD27-BB10-389F-A9B3-694B95442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3" y="1600200"/>
            <a:ext cx="9533106" cy="47085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23219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Flex at N4EME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8" name="Picture 7" descr="A person sitting at a desk looking at a computer screen&#10;&#10;Description automatically generated">
            <a:extLst>
              <a:ext uri="{FF2B5EF4-FFF2-40B4-BE49-F238E27FC236}">
                <a16:creationId xmlns:a16="http://schemas.microsoft.com/office/drawing/2014/main" id="{ACC833AF-C6B9-3148-6940-59D1805C6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32" y="3992200"/>
            <a:ext cx="3534268" cy="2591162"/>
          </a:xfrm>
          <a:prstGeom prst="rect">
            <a:avLst/>
          </a:prstGeom>
        </p:spPr>
      </p:pic>
      <p:pic>
        <p:nvPicPr>
          <p:cNvPr id="10" name="Picture 9" descr="A antenna on a pole&#10;&#10;Description automatically generated">
            <a:extLst>
              <a:ext uri="{FF2B5EF4-FFF2-40B4-BE49-F238E27FC236}">
                <a16:creationId xmlns:a16="http://schemas.microsoft.com/office/drawing/2014/main" id="{68028717-E464-EB3B-EB56-4E7EF86A0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" y="56916"/>
            <a:ext cx="3021527" cy="4028702"/>
          </a:xfrm>
          <a:prstGeom prst="rect">
            <a:avLst/>
          </a:prstGeom>
        </p:spPr>
      </p:pic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7B104E0-7FBD-048B-C4BF-FB12527CB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9" y="1417638"/>
            <a:ext cx="7837337" cy="4708525"/>
          </a:xfrm>
        </p:spPr>
      </p:pic>
    </p:spTree>
    <p:extLst>
      <p:ext uri="{BB962C8B-B14F-4D97-AF65-F5344CB8AC3E}">
        <p14:creationId xmlns:p14="http://schemas.microsoft.com/office/powerpoint/2010/main" val="4214297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2M EME SDRC with WSJT-x 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7A40C20-DF08-8C36-B01D-29FE5DEDB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1600200"/>
            <a:ext cx="11164111" cy="47085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574004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JTSkimmer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FA7EEB-D7F3-CB51-A662-D5F46DC1A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6" y="1507788"/>
            <a:ext cx="11896928" cy="48009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718872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idea for the HF guys….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8" name="Content Placeholder 7" descr="A black radio with a screen and wires connected to it&#10;&#10;Description automatically generated">
            <a:extLst>
              <a:ext uri="{FF2B5EF4-FFF2-40B4-BE49-F238E27FC236}">
                <a16:creationId xmlns:a16="http://schemas.microsoft.com/office/drawing/2014/main" id="{E10F55F8-107C-A2ED-1951-C1FF8C50B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07" y="1186945"/>
            <a:ext cx="6994186" cy="5160692"/>
          </a:xfrm>
        </p:spPr>
      </p:pic>
    </p:spTree>
    <p:extLst>
      <p:ext uri="{BB962C8B-B14F-4D97-AF65-F5344CB8AC3E}">
        <p14:creationId xmlns:p14="http://schemas.microsoft.com/office/powerpoint/2010/main" val="1095040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SDR is a Receiver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1579D-3852-4EB4-8CBB-26C20D056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It works in tandem with your current transceiver setup.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It is not just a Panadapter for pretty pictures.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The software will offer more RX options than your rig alone.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It is multimode. CW, SSB, AM, FM, Digi……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It is broadband so it will need help just like your rig does.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It integrates smoothly with popular software such as WSJT-x.</a:t>
            </a: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You will see signals long before you can hear them. </a:t>
            </a:r>
          </a:p>
          <a:p>
            <a:pPr marL="13716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53714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Panadapter, IF Tap or a Receiver.</a:t>
            </a:r>
            <a:br>
              <a:rPr lang="en-US" dirty="0"/>
            </a:br>
            <a:r>
              <a:rPr lang="en-US" dirty="0"/>
              <a:t>What’s the difference.</a:t>
            </a:r>
          </a:p>
        </p:txBody>
      </p:sp>
      <p:pic>
        <p:nvPicPr>
          <p:cNvPr id="7" name="Content Placeholder 6" descr="A close-up of a device&#10;&#10;Description automatically generated">
            <a:extLst>
              <a:ext uri="{FF2B5EF4-FFF2-40B4-BE49-F238E27FC236}">
                <a16:creationId xmlns:a16="http://schemas.microsoft.com/office/drawing/2014/main" id="{3BAA2791-448B-B3C0-0221-C7A4C57C4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" y="1417638"/>
            <a:ext cx="4822244" cy="271661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9" name="Picture 8" descr="A green electronic device with many wires&#10;&#10;Description automatically generated">
            <a:extLst>
              <a:ext uri="{FF2B5EF4-FFF2-40B4-BE49-F238E27FC236}">
                <a16:creationId xmlns:a16="http://schemas.microsoft.com/office/drawing/2014/main" id="{8DBF91ED-A0AB-EFAD-9D25-6FBBE473E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9" y="4227176"/>
            <a:ext cx="2175319" cy="2189500"/>
          </a:xfrm>
          <a:prstGeom prst="rect">
            <a:avLst/>
          </a:prstGeom>
        </p:spPr>
      </p:pic>
      <p:pic>
        <p:nvPicPr>
          <p:cNvPr id="11" name="Picture 10" descr="A small electronic kit with a small green and brown circuit board&#10;&#10;Description automatically generated with medium confidence">
            <a:extLst>
              <a:ext uri="{FF2B5EF4-FFF2-40B4-BE49-F238E27FC236}">
                <a16:creationId xmlns:a16="http://schemas.microsoft.com/office/drawing/2014/main" id="{BF4A3819-CF78-FE00-5CB4-AB60D145F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12" y="4227176"/>
            <a:ext cx="2553511" cy="2189500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5BFEA7F-C68B-CB68-63B2-2B1A8E8EF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32" y="1417638"/>
            <a:ext cx="6815724" cy="3601834"/>
          </a:xfrm>
          <a:prstGeom prst="rect">
            <a:avLst/>
          </a:prstGeom>
        </p:spPr>
      </p:pic>
      <p:pic>
        <p:nvPicPr>
          <p:cNvPr id="17" name="Picture 16" descr="A close-up of a device&#10;&#10;Description automatically generated">
            <a:extLst>
              <a:ext uri="{FF2B5EF4-FFF2-40B4-BE49-F238E27FC236}">
                <a16:creationId xmlns:a16="http://schemas.microsoft.com/office/drawing/2014/main" id="{D1F51147-F4BC-3EAA-17E3-A73A17BE2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32" y="4345611"/>
            <a:ext cx="2919334" cy="21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26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CW, SSB, MSK, Q65, FT8 USA, FT4, FT8 EU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ED2C9E3E-D552-E5FB-8A2A-F05644A87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4" y="1264596"/>
            <a:ext cx="11741285" cy="504412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69166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7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Software Defined Radio</a:t>
            </a:r>
            <a:br>
              <a:rPr kumimoji="0" lang="en-US" sz="37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</a:br>
            <a:r>
              <a:rPr kumimoji="0" lang="en-US" sz="37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Lucida Sans"/>
                <a:ea typeface="+mj-ea"/>
                <a:cs typeface="+mj-cs"/>
              </a:rPr>
              <a:t>3 different types.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RX Only     TX-RX Radios     Stand alone SDR Radios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09B1FB4-7B55-7F83-C972-31F1BF27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7" y="2182069"/>
            <a:ext cx="2202266" cy="16517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D1BDBE-AF34-2855-2CDB-91E6C5D0B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19" y="2182069"/>
            <a:ext cx="2122761" cy="211174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2A226CA-907C-1168-B9A2-52C146ADE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7" y="4807924"/>
            <a:ext cx="1479268" cy="197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E1FD45-EAD2-C83E-6C9A-5090529E9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97" y="3948115"/>
            <a:ext cx="2855872" cy="745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5B42BC-26B6-6C21-7744-1412BF407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4474" y="2182069"/>
            <a:ext cx="2122761" cy="1692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68C76-FDF3-125E-74EF-6848172E8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7251" y="5007404"/>
            <a:ext cx="5089836" cy="14322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8C8D45-005E-6EF6-D23D-8841A5EF3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646" y="2167463"/>
            <a:ext cx="1869065" cy="17068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A96FBF-C6D5-9FE4-1B4D-046179F4C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9698" y="4555222"/>
            <a:ext cx="4175282" cy="18922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D4014E-ADC4-D42D-5827-175A4ADEDF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7753" y="3486408"/>
            <a:ext cx="2122761" cy="9775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48DBD7-2860-112B-A252-2138ACF6BD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1207" y="2182069"/>
            <a:ext cx="2935854" cy="11935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CB4511-D904-A923-BE66-E155CA3D42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3262" y="3930430"/>
            <a:ext cx="2000250" cy="10048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DE04D9-F08E-A31F-85A1-A3914DF156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1948" y="3927095"/>
            <a:ext cx="1435287" cy="10082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RX only SDR to choose?</a:t>
            </a:r>
          </a:p>
        </p:txBody>
      </p:sp>
      <p:pic>
        <p:nvPicPr>
          <p:cNvPr id="6" name="Content Placeholder 5" descr="A black box with a gold connector&#10;&#10;Description automatically generated">
            <a:extLst>
              <a:ext uri="{FF2B5EF4-FFF2-40B4-BE49-F238E27FC236}">
                <a16:creationId xmlns:a16="http://schemas.microsoft.com/office/drawing/2014/main" id="{90EB28D7-24E5-F2EF-1ADE-9CEC6AF58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1" y="1269460"/>
            <a:ext cx="2039955" cy="272203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8" name="Picture 7" descr="A black rectangular object with a gold connector&#10;&#10;Description automatically generated">
            <a:extLst>
              <a:ext uri="{FF2B5EF4-FFF2-40B4-BE49-F238E27FC236}">
                <a16:creationId xmlns:a16="http://schemas.microsoft.com/office/drawing/2014/main" id="{50F1B0B8-2308-7BF5-046C-A275943AC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57" y="1269458"/>
            <a:ext cx="4170636" cy="2722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88A2E8-B2E5-5A39-E556-BF0C178F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328" y="1269458"/>
            <a:ext cx="3343072" cy="2728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479796-03A3-B353-1CE1-7C252EC5C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223" y="3429000"/>
            <a:ext cx="4254098" cy="29377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1912F6-A2DF-9B7E-AA11-52139133F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84" y="4017692"/>
            <a:ext cx="3441329" cy="24580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2B8368-B6A5-586E-F97E-7503B4025D16}"/>
              </a:ext>
            </a:extLst>
          </p:cNvPr>
          <p:cNvSpPr txBox="1"/>
          <p:nvPr/>
        </p:nvSpPr>
        <p:spPr>
          <a:xfrm>
            <a:off x="8680316" y="4153711"/>
            <a:ext cx="3343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Which SDR depends on which</a:t>
            </a:r>
          </a:p>
          <a:p>
            <a:r>
              <a:rPr lang="en-US" dirty="0">
                <a:solidFill>
                  <a:schemeClr val="accent1"/>
                </a:solidFill>
              </a:rPr>
              <a:t>frequencies you want to work.</a:t>
            </a:r>
          </a:p>
          <a:p>
            <a:r>
              <a:rPr lang="en-US" dirty="0">
                <a:solidFill>
                  <a:schemeClr val="accent1"/>
                </a:solidFill>
              </a:rPr>
              <a:t>SDRs can RX 50Hz thru 3GHz</a:t>
            </a:r>
          </a:p>
          <a:p>
            <a:r>
              <a:rPr lang="en-US" dirty="0">
                <a:solidFill>
                  <a:schemeClr val="accent1"/>
                </a:solidFill>
              </a:rPr>
              <a:t>But just as with your current transceiver one SDR will not work effectively for all of them.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A14C47-3364-BAA5-0C05-FBAC3C6F241D}"/>
              </a:ext>
            </a:extLst>
          </p:cNvPr>
          <p:cNvSpPr txBox="1"/>
          <p:nvPr/>
        </p:nvSpPr>
        <p:spPr>
          <a:xfrm>
            <a:off x="7101191" y="1585609"/>
            <a:ext cx="6848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HF</a:t>
            </a:r>
          </a:p>
          <a:p>
            <a:r>
              <a:rPr lang="en-US" dirty="0">
                <a:solidFill>
                  <a:schemeClr val="accent1"/>
                </a:solidFill>
              </a:rPr>
              <a:t>VHF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UHF</a:t>
            </a:r>
          </a:p>
          <a:p>
            <a:r>
              <a:rPr lang="en-GB" dirty="0">
                <a:solidFill>
                  <a:schemeClr val="accent1"/>
                </a:solidFill>
              </a:rPr>
              <a:t>uW</a:t>
            </a:r>
          </a:p>
          <a:p>
            <a:r>
              <a:rPr lang="en-GB" dirty="0">
                <a:solidFill>
                  <a:schemeClr val="accent1"/>
                </a:solidFill>
              </a:rPr>
              <a:t>????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55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computer</a:t>
            </a:r>
          </a:p>
        </p:txBody>
      </p:sp>
      <p:pic>
        <p:nvPicPr>
          <p:cNvPr id="6" name="Content Placeholder 5" descr="A close-up of a device&#10;&#10;Description automatically generated">
            <a:extLst>
              <a:ext uri="{FF2B5EF4-FFF2-40B4-BE49-F238E27FC236}">
                <a16:creationId xmlns:a16="http://schemas.microsoft.com/office/drawing/2014/main" id="{BB602D82-BE02-8E88-89B0-488FC8FD6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7" y="1433730"/>
            <a:ext cx="4212573" cy="252432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8" name="Picture 7" descr="A square box with ports&#10;&#10;Description automatically generated with medium confidence">
            <a:extLst>
              <a:ext uri="{FF2B5EF4-FFF2-40B4-BE49-F238E27FC236}">
                <a16:creationId xmlns:a16="http://schemas.microsoft.com/office/drawing/2014/main" id="{BAAD2337-7023-C88C-67E2-485343600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7" y="3958058"/>
            <a:ext cx="4201498" cy="2505925"/>
          </a:xfrm>
          <a:prstGeom prst="rect">
            <a:avLst/>
          </a:prstGeom>
        </p:spPr>
      </p:pic>
      <p:pic>
        <p:nvPicPr>
          <p:cNvPr id="10" name="Picture 9" descr="A white box with ports&#10;&#10;Description automatically generated">
            <a:extLst>
              <a:ext uri="{FF2B5EF4-FFF2-40B4-BE49-F238E27FC236}">
                <a16:creationId xmlns:a16="http://schemas.microsoft.com/office/drawing/2014/main" id="{2007628A-34FC-83E4-EFE7-41C957889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70" y="1581574"/>
            <a:ext cx="6745413" cy="483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6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Software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566B2D42-4161-92AA-99DA-94DBC13B6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36" y="274638"/>
            <a:ext cx="3698036" cy="258651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E38F4F6-677D-E662-EA21-E90459DD1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510"/>
            <a:ext cx="4328809" cy="265364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B1EEC29-8D7A-FC0E-E739-E48BAFF69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07" y="1235754"/>
            <a:ext cx="3745422" cy="28277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786DDF-51D0-D3CA-2BA6-619AE246557C}"/>
              </a:ext>
            </a:extLst>
          </p:cNvPr>
          <p:cNvSpPr txBox="1"/>
          <p:nvPr/>
        </p:nvSpPr>
        <p:spPr>
          <a:xfrm>
            <a:off x="337798" y="5948938"/>
            <a:ext cx="1097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EB9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All the information on the software is available at SDRSwitch.com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A70BA-3396-FA3F-C864-786B4B281AEE}"/>
              </a:ext>
            </a:extLst>
          </p:cNvPr>
          <p:cNvSpPr txBox="1"/>
          <p:nvPr/>
        </p:nvSpPr>
        <p:spPr>
          <a:xfrm>
            <a:off x="5011366" y="5622246"/>
            <a:ext cx="2169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EB966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Do not worry.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EB966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681708C2-2F16-B811-E204-00331B36D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07" y="3668576"/>
            <a:ext cx="3745422" cy="195367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D5EB0297-907E-BD8F-2CB4-0A237290A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827" y="2977430"/>
            <a:ext cx="3714645" cy="2644816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42B5220C-04DE-A555-4E12-11C39553C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7431"/>
            <a:ext cx="4312200" cy="26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49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SDRSwitch. </a:t>
            </a:r>
            <a:br>
              <a:rPr lang="en-US" dirty="0"/>
            </a:br>
            <a:r>
              <a:rPr lang="en-US" dirty="0"/>
              <a:t>Please pay attention to the Insertion loss.</a:t>
            </a:r>
          </a:p>
        </p:txBody>
      </p:sp>
      <p:pic>
        <p:nvPicPr>
          <p:cNvPr id="6" name="Content Placeholder 5" descr="A picture containing text, electronics, camera&#10;&#10;Description automatically generated">
            <a:extLst>
              <a:ext uri="{FF2B5EF4-FFF2-40B4-BE49-F238E27FC236}">
                <a16:creationId xmlns:a16="http://schemas.microsoft.com/office/drawing/2014/main" id="{65E31E64-6897-F642-802B-0479C3EE8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2" y="1402329"/>
            <a:ext cx="2911763" cy="21039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>
                    <a:shade val="50000"/>
                  </a:prstClr>
                </a:solidFill>
                <a:latin typeface="Book Antiqua"/>
              </a:rPr>
              <a:t>SDRSwitch</a:t>
            </a:r>
            <a:r>
              <a:rPr lang="en-US" dirty="0">
                <a:solidFill>
                  <a:prstClr val="white">
                    <a:shade val="50000"/>
                  </a:prstClr>
                </a:solidFill>
                <a:latin typeface="Book Antiqua"/>
              </a:rPr>
              <a:t>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FC07A-68DD-610F-ACB6-FAB0A7190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30" y="1402329"/>
            <a:ext cx="3254928" cy="2630554"/>
          </a:xfrm>
          <a:prstGeom prst="rect">
            <a:avLst/>
          </a:prstGeom>
        </p:spPr>
      </p:pic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EBEEA98C-3212-8192-8771-1DB494D6E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2" y="3620193"/>
            <a:ext cx="2862662" cy="3134163"/>
          </a:xfrm>
          <a:prstGeom prst="rect">
            <a:avLst/>
          </a:prstGeom>
        </p:spPr>
      </p:pic>
      <p:pic>
        <p:nvPicPr>
          <p:cNvPr id="12" name="Picture 11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D68331D-D56C-6E72-F550-0223A886D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24" y="4019359"/>
            <a:ext cx="3779534" cy="2630555"/>
          </a:xfrm>
          <a:prstGeom prst="rect">
            <a:avLst/>
          </a:prstGeom>
        </p:spPr>
      </p:pic>
      <p:pic>
        <p:nvPicPr>
          <p:cNvPr id="14" name="Picture 13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D5F6828D-B02A-26CD-BE77-942DC350F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402329"/>
            <a:ext cx="3436013" cy="2779739"/>
          </a:xfrm>
          <a:prstGeom prst="rect">
            <a:avLst/>
          </a:prstGeom>
        </p:spPr>
      </p:pic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46D5740-E685-185F-532C-10C6E8BD9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09" y="4034706"/>
            <a:ext cx="4588830" cy="2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792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361</Words>
  <Application>Microsoft Office PowerPoint</Application>
  <PresentationFormat>Widescreen</PresentationFormat>
  <Paragraphs>67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Book Antiqua</vt:lpstr>
      <vt:lpstr>Lucida Sans</vt:lpstr>
      <vt:lpstr>Wingdings</vt:lpstr>
      <vt:lpstr>Wingdings 2</vt:lpstr>
      <vt:lpstr>Wingdings 3</vt:lpstr>
      <vt:lpstr>Apex</vt:lpstr>
      <vt:lpstr>SDR – Working the entire Band</vt:lpstr>
      <vt:lpstr>A Flex at N4EME </vt:lpstr>
      <vt:lpstr>Panadapter, IF Tap or a Receiver. What’s the difference.</vt:lpstr>
      <vt:lpstr>CW, SSB, MSK, Q65, FT8 USA, FT4, FT8 EU</vt:lpstr>
      <vt:lpstr>Software Defined Radio 3 different types.</vt:lpstr>
      <vt:lpstr>Which RX only SDR to choose?</vt:lpstr>
      <vt:lpstr>A simple computer</vt:lpstr>
      <vt:lpstr> Software</vt:lpstr>
      <vt:lpstr>An SDRSwitch.  Please pay attention to the Insertion loss.</vt:lpstr>
      <vt:lpstr>IC-9700 + Block Dig</vt:lpstr>
      <vt:lpstr> SDR Console</vt:lpstr>
      <vt:lpstr> Omnirig</vt:lpstr>
      <vt:lpstr> VAC</vt:lpstr>
      <vt:lpstr> WSJT-x</vt:lpstr>
      <vt:lpstr>All talking to each other….</vt:lpstr>
      <vt:lpstr>Add more RXs</vt:lpstr>
      <vt:lpstr>2M all at once. CW, SSB, Digi and beacons.</vt:lpstr>
      <vt:lpstr>10 GHz </vt:lpstr>
      <vt:lpstr>SDRs for EME.</vt:lpstr>
      <vt:lpstr>2M EME SDRC with WSJT-x </vt:lpstr>
      <vt:lpstr>JTSkimmer</vt:lpstr>
      <vt:lpstr>An idea for the HF guys…. </vt:lpstr>
      <vt:lpstr>An SDR is a Receiver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newcombe</dc:creator>
  <cp:lastModifiedBy>Office</cp:lastModifiedBy>
  <cp:revision>31</cp:revision>
  <dcterms:created xsi:type="dcterms:W3CDTF">2024-04-08T16:08:43Z</dcterms:created>
  <dcterms:modified xsi:type="dcterms:W3CDTF">2024-04-12T17:00:02Z</dcterms:modified>
</cp:coreProperties>
</file>