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99" r:id="rId7"/>
    <p:sldId id="263" r:id="rId8"/>
    <p:sldId id="269" r:id="rId9"/>
    <p:sldId id="270" r:id="rId10"/>
    <p:sldId id="271" r:id="rId11"/>
    <p:sldId id="264" r:id="rId12"/>
    <p:sldId id="276" r:id="rId13"/>
    <p:sldId id="272" r:id="rId14"/>
    <p:sldId id="273" r:id="rId15"/>
    <p:sldId id="274" r:id="rId16"/>
    <p:sldId id="275" r:id="rId17"/>
    <p:sldId id="266" r:id="rId18"/>
    <p:sldId id="267" r:id="rId19"/>
    <p:sldId id="280" r:id="rId20"/>
    <p:sldId id="279" r:id="rId21"/>
    <p:sldId id="268" r:id="rId22"/>
    <p:sldId id="292" r:id="rId23"/>
    <p:sldId id="291" r:id="rId24"/>
    <p:sldId id="300" r:id="rId25"/>
    <p:sldId id="302" r:id="rId26"/>
    <p:sldId id="277" r:id="rId27"/>
    <p:sldId id="286" r:id="rId28"/>
    <p:sldId id="285" r:id="rId29"/>
    <p:sldId id="282" r:id="rId30"/>
    <p:sldId id="283" r:id="rId31"/>
    <p:sldId id="278" r:id="rId32"/>
    <p:sldId id="287" r:id="rId33"/>
    <p:sldId id="288" r:id="rId34"/>
    <p:sldId id="284" r:id="rId35"/>
    <p:sldId id="289" r:id="rId36"/>
    <p:sldId id="293" r:id="rId37"/>
    <p:sldId id="294" r:id="rId38"/>
    <p:sldId id="295" r:id="rId39"/>
    <p:sldId id="290" r:id="rId40"/>
    <p:sldId id="296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C79EEEF-AD93-451A-961D-8D4556DB58B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CE6B1B0-9A4A-4D2C-A74A-2ED02C2B5E3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2163762"/>
          </a:xfrm>
          <a:ln w="57150"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US" sz="4800" dirty="0" smtClean="0">
                <a:latin typeface="Arial Black" pitchFamily="34" charset="0"/>
              </a:rPr>
              <a:t>Microwave Roving</a:t>
            </a:r>
            <a:br>
              <a:rPr lang="en-US" sz="4800" dirty="0" smtClean="0">
                <a:latin typeface="Arial Black" pitchFamily="34" charset="0"/>
              </a:rPr>
            </a:br>
            <a:r>
              <a:rPr lang="en-US" sz="4800" dirty="0" smtClean="0">
                <a:latin typeface="Arial Black" pitchFamily="34" charset="0"/>
              </a:rPr>
              <a:t> in New England </a:t>
            </a:r>
            <a:endParaRPr lang="en-US" sz="4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8534400" cy="3810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600" dirty="0" smtClean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5400" dirty="0" smtClean="0">
                <a:solidFill>
                  <a:srgbClr val="FFFF00"/>
                </a:solidFill>
                <a:latin typeface="Arial Narrow" pitchFamily="34" charset="0"/>
              </a:rPr>
              <a:t>Chip Taylor  W1AIM</a:t>
            </a:r>
            <a:endParaRPr lang="en-US" sz="54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8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 descr="E:\27- non-ham helper- on Wachusett-DSC_64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2"/>
          <a:stretch/>
        </p:blipFill>
        <p:spPr bwMode="auto">
          <a:xfrm>
            <a:off x="2362200" y="-20852"/>
            <a:ext cx="4495800" cy="687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3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Mt </a:t>
            </a:r>
            <a:r>
              <a:rPr lang="en-US" dirty="0" err="1" smtClean="0"/>
              <a:t>mansfield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32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E:\9-Mansfield-WCAX aeri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r="5673"/>
          <a:stretch/>
        </p:blipFill>
        <p:spPr bwMode="auto">
          <a:xfrm>
            <a:off x="-159657" y="0"/>
            <a:ext cx="9303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1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E:\7-Mansfield-trees-2012-D7C_21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8"/>
          <a:stretch/>
        </p:blipFill>
        <p:spPr bwMode="auto">
          <a:xfrm>
            <a:off x="-28222" y="0"/>
            <a:ext cx="9416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2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E:\6-Mansfield-slow afternoon-D7C_39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r="2690"/>
          <a:stretch/>
        </p:blipFill>
        <p:spPr bwMode="auto">
          <a:xfrm>
            <a:off x="0" y="30480"/>
            <a:ext cx="9174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35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E:\8- Mansfield r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2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E:\9- Mansfield-after rain-P821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76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MT GREYLOCK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31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 descr="E:\28- Greylo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7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1- The G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/>
        </p:blipFill>
        <p:spPr bwMode="auto">
          <a:xfrm>
            <a:off x="0" y="457200"/>
            <a:ext cx="9144000" cy="58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 descr="E:\28- Greylo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1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Mt equinox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E:\18- Equino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1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E:\17- K1MAP-Equinox-8-06-0DSC_15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r="214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0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Mt </a:t>
            </a:r>
            <a:r>
              <a:rPr lang="en-US" dirty="0" err="1" smtClean="0"/>
              <a:t>KEarsarge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09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E:\18-Kears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1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Block island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86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 descr="E:\34- Block Island-Government House-looking nor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74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 descr="E:\36- Block island-DU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22" y="0"/>
            <a:ext cx="48655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5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 descr="E:\38- BIRI-nap ti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83" y="0"/>
            <a:ext cx="9164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4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1- The G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/>
        </p:blipFill>
        <p:spPr bwMode="auto">
          <a:xfrm>
            <a:off x="0" y="457200"/>
            <a:ext cx="9144000" cy="58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1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 descr="E:\40- Sunset- Block Island-9-08-DSC_64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3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Marthas</a:t>
            </a:r>
            <a:r>
              <a:rPr lang="en-US" dirty="0" smtClean="0"/>
              <a:t> vineyard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59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14" y="0"/>
            <a:ext cx="672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32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/>
          <a:stretch/>
        </p:blipFill>
        <p:spPr bwMode="auto">
          <a:xfrm>
            <a:off x="-1" y="1"/>
            <a:ext cx="91432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24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 descr="E:\39- AF1T_10ghz_rainscatter_21aug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86"/>
            <a:ext cx="9144000" cy="687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7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 descr="E:\32- Okemo Roving in the fog-8-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/>
          <a:stretch/>
        </p:blipFill>
        <p:spPr bwMode="auto">
          <a:xfrm>
            <a:off x="-1" y="-152400"/>
            <a:ext cx="9144001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OKEMO MT, VT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98"/>
            <a:ext cx="9144000" cy="6057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334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DANVILLE, VT to BLOCK ISLAND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6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60"/>
            <a:ext cx="9144000" cy="6079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762000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CABOT PLAINS,VT to CANADA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83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462"/>
            <a:ext cx="9144000" cy="6063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914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W1GHZ Deck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3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 descr="E:\41- AF1T-win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2"/>
          <a:stretch/>
        </p:blipFill>
        <p:spPr bwMode="auto">
          <a:xfrm>
            <a:off x="18143" y="0"/>
            <a:ext cx="9125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4572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HAMPSHIRE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4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1- The G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/>
        </p:blipFill>
        <p:spPr bwMode="auto">
          <a:xfrm>
            <a:off x="0" y="457200"/>
            <a:ext cx="9144000" cy="58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47" y="0"/>
            <a:ext cx="5048053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3962400" cy="11430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241GHz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 Humidity</a:t>
            </a:r>
            <a:endParaRPr 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6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" y="0"/>
            <a:ext cx="90504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29239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-- VERMONT to CANADA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9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E:\4-10GHz hazards in VT-6-2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3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E:\5-Mt. Mansfield road-May 2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4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2286000"/>
            <a:ext cx="8229600" cy="1828800"/>
          </a:xfrm>
        </p:spPr>
        <p:txBody>
          <a:bodyPr/>
          <a:lstStyle/>
          <a:p>
            <a:r>
              <a:rPr lang="en-US" dirty="0" smtClean="0"/>
              <a:t>Mt </a:t>
            </a:r>
            <a:r>
              <a:rPr lang="en-US" dirty="0" err="1" smtClean="0"/>
              <a:t>washington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1219200"/>
            <a:ext cx="6400800" cy="1752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From the top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992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E:\21- Washington-Q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96" y="0"/>
            <a:ext cx="5562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59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 descr="E:\22- Washington-N1JEZ and compet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3" y="0"/>
            <a:ext cx="8753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02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</TotalTime>
  <Words>47</Words>
  <Application>Microsoft Office PowerPoint</Application>
  <PresentationFormat>On-screen Show (4:3)</PresentationFormat>
  <Paragraphs>18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Apex</vt:lpstr>
      <vt:lpstr>Microwave Roving  in New England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Mt washington </vt:lpstr>
      <vt:lpstr>PowerPoint Presentation</vt:lpstr>
      <vt:lpstr>PowerPoint Presentation</vt:lpstr>
      <vt:lpstr>PowerPoint Presentation</vt:lpstr>
      <vt:lpstr>Mt mansfield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MT GREYLOCK</vt:lpstr>
      <vt:lpstr>PowerPoint Presentation</vt:lpstr>
      <vt:lpstr>PowerPoint Presentation</vt:lpstr>
      <vt:lpstr>Mt equinox</vt:lpstr>
      <vt:lpstr>PowerPoint Presentation</vt:lpstr>
      <vt:lpstr>PowerPoint Presentation</vt:lpstr>
      <vt:lpstr>Mt KEarsarge</vt:lpstr>
      <vt:lpstr>PowerPoint Presentation</vt:lpstr>
      <vt:lpstr>Block island</vt:lpstr>
      <vt:lpstr>PowerPoint Presentation</vt:lpstr>
      <vt:lpstr>PowerPoint Presentation</vt:lpstr>
      <vt:lpstr>PowerPoint Presentation</vt:lpstr>
      <vt:lpstr>PowerPoint Presentation</vt:lpstr>
      <vt:lpstr>Marthas vineyard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241GHz Low Humidity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 Wa</dc:title>
  <dc:creator>paul</dc:creator>
  <cp:lastModifiedBy>paul</cp:lastModifiedBy>
  <cp:revision>7</cp:revision>
  <dcterms:created xsi:type="dcterms:W3CDTF">2024-04-14T23:11:14Z</dcterms:created>
  <dcterms:modified xsi:type="dcterms:W3CDTF">2024-04-15T13:47:10Z</dcterms:modified>
</cp:coreProperties>
</file>