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7" r:id="rId4"/>
    <p:sldId id="265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BB50D-9A70-DD8B-15FF-A947EDE29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BD6E6-CBBD-B0B4-97CD-F3300DAB4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E00A2-9543-E6DA-60BB-E1C57079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25CF8-871F-B889-E90C-F0BADCB6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7AC79-A9E8-443D-6108-DC8B0AF4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4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BBDF8-F86A-42E9-711B-03CB07EC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A8180-6937-B27C-545E-2176AED60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0A553-FE13-A2B7-1670-B889FDEF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1E004-548E-52B5-4B79-1128D637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4F17B-2719-980D-97A1-6F245E2CB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B13417-EA01-F001-755C-77DB576D6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F3744-CF20-1BF9-E7C0-AF249A7DC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5F588-A623-C24D-8CD8-B25AE3E87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1BDA9-2FFA-BCFA-E944-1F96838F2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8C2AB-1450-DB13-3680-83E49D44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02EF4-FE3A-1893-84FF-92E2AE31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E87F1-8ADA-5479-171F-9AA2BA9EC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3470-5D49-ED26-8650-AE90D7CD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769B4-8B55-B6D1-418D-9E924E11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1F959-0239-6190-4528-01CE44571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5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9D5D-AABA-5CEC-A9A1-BFF6163FB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A711D-D1FC-9A02-AAC7-2CE384411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E42E6-8238-35AD-3D31-4AA813FD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89BA-0612-D995-11CD-9BE39586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084A7-B87B-1B96-6B31-F39CCFC49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3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AC89-77AE-033C-2BE9-9C43FB7A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4D5C5-D32F-7A8B-82F4-2798C82C5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46EEC-1D75-605B-2F63-BEF3E23FA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B0523-5BF4-9D16-5574-72E0ECF99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BE802-E856-FC28-F1F2-2C0E916C1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84D52-C0F2-D214-3E3A-74E4C4E05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8B99E-831A-9698-9400-AD8AAFC47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7ADC1-B4A9-10E2-5ACA-D4E9DE641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5E8AF4-06DD-7727-B9B5-884343D63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A721C0-DE66-3557-31ED-C5F751010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8EC790-933F-23C8-5D98-231428C82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A73C2B-7FEA-E99E-2660-56830B93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E45B99-2660-A09A-D25B-AF6A52958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5E71B-B087-80B2-231A-46FEDEFCB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2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7074-AEA1-4DD8-7996-3668470A3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234457-016C-6B3A-073F-C83C2E896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5E6CD-772B-A95A-7064-BD934EA1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1704F-A882-A41D-B7C8-BA02666C5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3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9AA0F-4BB0-E84D-7F85-D8ADF357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573A97-707D-F519-F127-44C85AD52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71726C-497C-FF0B-414E-BBA91A7F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C681-4676-DB1D-FD34-E900CA882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DC42-B0AE-A5A9-7336-7E5CD0250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59BEAE-6228-53BC-F13B-CE98F1715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E8583-E349-80EC-E8A0-00F3D9B5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9C4A0-0FC6-4975-198D-2B7B970C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54B1C-39FE-BD9E-E6DD-7538D704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70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BA9D-EA3F-50D4-18A1-0BCADAFB0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495E6F-E4C2-9E1D-1735-5B273CE4E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E2ED8-CBAB-F494-49E1-C8F04F84A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BE025-79B2-9A27-95AA-CB863706C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D19E8-9120-BF19-6E7F-5F6AEC3A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AF2AA-4872-C862-8E91-E602674B7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5A23C7-7087-C4D4-8164-BDA3263BA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0E537-D801-2159-CEAE-9190EAAF6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50806-500B-F121-1BF6-54F86B641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1F7FA-C6F5-46C8-B29E-B7E7AA9FA3B6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62A59-C70C-A429-9A58-898178DAD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C174A-CD59-8F01-65FB-83DB4094A4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52C9-A5F3-45D4-BCE6-415F568A3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4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830scor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ackratvhf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F5A09-261D-185A-D938-9D9D9B3C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202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  <a:latin typeface="Lucida Calligraphy" panose="03010101010101010101" pitchFamily="66" charset="0"/>
              </a:rPr>
              <a:t>Fall Sprints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3320A5-432E-3C93-3368-A96475690476}"/>
              </a:ext>
            </a:extLst>
          </p:cNvPr>
          <p:cNvSpPr txBox="1"/>
          <p:nvPr/>
        </p:nvSpPr>
        <p:spPr>
          <a:xfrm>
            <a:off x="1064712" y="4885151"/>
            <a:ext cx="2169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April 20,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D539BB-147F-ECE9-2D7A-BC42777E2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34579" y="415300"/>
            <a:ext cx="1719221" cy="206672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8D7449-2926-7593-1B6D-3D63C44EF7AD}"/>
              </a:ext>
            </a:extLst>
          </p:cNvPr>
          <p:cNvSpPr txBox="1"/>
          <p:nvPr/>
        </p:nvSpPr>
        <p:spPr>
          <a:xfrm>
            <a:off x="9427330" y="4885151"/>
            <a:ext cx="148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WA3NUF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0E91FA-73FB-A725-2F6C-4BB7ECECEEC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-20000" contrast="40000"/>
          </a:blip>
          <a:stretch>
            <a:fillRect/>
          </a:stretch>
        </p:blipFill>
        <p:spPr>
          <a:xfrm>
            <a:off x="658807" y="539377"/>
            <a:ext cx="2647567" cy="2066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7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7FDD6-262E-C392-D904-441EDB594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6346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Fall Sprints Responsibility </a:t>
            </a:r>
            <a:r>
              <a:rPr lang="en-US" b="1" dirty="0">
                <a:solidFill>
                  <a:srgbClr val="1D2228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M</a:t>
            </a:r>
            <a:r>
              <a:rPr lang="en-US" sz="4400" b="1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</a:rPr>
              <a:t>oving to the Mt. Airy VHF Radio Club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CF6FD-B811-1EB5-2D3E-929CD5541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8591"/>
            <a:ext cx="10515600" cy="4673840"/>
          </a:xfrm>
        </p:spPr>
        <p:txBody>
          <a:bodyPr/>
          <a:lstStyle/>
          <a:p>
            <a:pPr marL="274320" indent="-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kern="0" dirty="0">
                <a:solidFill>
                  <a:srgbClr val="1D222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Southeast VHF Society transferred stewardship of the Fall  VHF Sprints to the Packrats starting January 1, 2024</a:t>
            </a:r>
          </a:p>
          <a:p>
            <a:pPr marL="274320" indent="-27432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Mt. Airy Fall Sprints Co</a:t>
            </a:r>
            <a:r>
              <a:rPr lang="en-US" kern="0" dirty="0">
                <a:solidFill>
                  <a:srgbClr val="1D222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mmittee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WA3NUF (Chairman), W9KXI, WA3EHD, WS3O</a:t>
            </a:r>
            <a:endParaRPr lang="en-US" kern="0" dirty="0">
              <a:solidFill>
                <a:srgbClr val="1D2228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</a:t>
            </a:r>
            <a:r>
              <a:rPr lang="en-US" kern="0" dirty="0">
                <a:solidFill>
                  <a:srgbClr val="1D222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ose collaboration with Central States VHF Society Spring Sprints committee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Rules alignment 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>
                <a:solidFill>
                  <a:srgbClr val="1D222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Scoring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of </a:t>
            </a: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www.3830scores.com</a:t>
            </a:r>
            <a:r>
              <a:rPr lang="en-US" kern="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en-US" kern="0" dirty="0">
                <a:solidFill>
                  <a:srgbClr val="1D222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posting contest log submissions</a:t>
            </a:r>
            <a:endParaRPr lang="en-US" kern="0" dirty="0">
              <a:solidFill>
                <a:srgbClr val="1D222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5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841E-956C-DC3A-791D-4B90FDBD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9900"/>
          </a:xfrm>
        </p:spPr>
        <p:txBody>
          <a:bodyPr anchor="t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Mark your Calendars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CC985-B566-3CF9-FD12-AAA6DD4E3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811"/>
            <a:ext cx="10515600" cy="4999516"/>
          </a:xfrm>
        </p:spPr>
        <p:txBody>
          <a:bodyPr/>
          <a:lstStyle/>
          <a:p>
            <a:pPr marL="0" marR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Fall Sprint Dates</a:t>
            </a:r>
            <a:endParaRPr lang="en-US" sz="2800" kern="100" dirty="0">
              <a:solidFill>
                <a:srgbClr val="1D2228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MHz     8/10/2024 (Saturday)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144 MHz   9/9/2024   (Monday)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222 MHz   9/17/2024  (Tuesday)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432 MHz   9/25/2024  (Wednesday)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902 Up      10/5/2024  (Saturday)</a:t>
            </a:r>
          </a:p>
          <a:p>
            <a:pPr marL="1143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kern="100" dirty="0">
                <a:solidFill>
                  <a:srgbClr val="1D2228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Goals</a:t>
            </a: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participation</a:t>
            </a:r>
          </a:p>
          <a:p>
            <a:pPr marL="5715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kern="100" dirty="0">
                <a:solidFill>
                  <a:srgbClr val="1D2228"/>
                </a:solidFill>
                <a:highlight>
                  <a:srgbClr val="FFFFFF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Fun</a:t>
            </a: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36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120B-3B1B-419A-2AFC-68B83ED8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7165"/>
          </a:xfrm>
        </p:spPr>
        <p:txBody>
          <a:bodyPr anchor="t">
            <a:normAutofit fontScale="90000"/>
          </a:bodyPr>
          <a:lstStyle/>
          <a:p>
            <a:r>
              <a:rPr lang="en-US" sz="4900" b="1" dirty="0">
                <a:latin typeface="Arial" panose="020B0604020202020204" pitchFamily="34" charset="0"/>
                <a:cs typeface="Arial" panose="020B0604020202020204" pitchFamily="34" charset="0"/>
              </a:rPr>
              <a:t>Current Status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9EE4D-F636-B111-63AA-20F6BED7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551"/>
            <a:ext cx="10515600" cy="5486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Announcements for the Fall Sprints will kick-off in mid-May when the Spring Sprints conclude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Fall Sprints rules and general information will be posted on the Packrats website 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https://packratvhf.com/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Fall Sprints Tab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All Sprint contest entries must be posted on the 3830 contest scores webpage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Both Spring and Fall sprints require operator scores to be posted no later than 14 days after each individual sprint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Award winners will be selected from the posted scores after a thorough review by the sprint committee</a:t>
            </a:r>
          </a:p>
          <a:p>
            <a:pPr marL="640080" lvl="1" indent="-36576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Potential winners may be requested to submit their log for review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7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2841E-956C-DC3A-791D-4B90FDBD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322"/>
          </a:xfrm>
        </p:spPr>
        <p:txBody>
          <a:bodyPr anchor="t"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What’s New with the Fall Sprints?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CC985-B566-3CF9-FD12-AAA6DD4E3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7448"/>
            <a:ext cx="10635641" cy="54613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Sprint rules have remained unchanged for over 20+ years</a:t>
            </a:r>
          </a:p>
          <a:p>
            <a:pPr marL="640080" lvl="1" indent="-36576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new rules reflect the enhancements available in the 21</a:t>
            </a:r>
            <a:r>
              <a:rPr lang="en-US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century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Spring Sprints only recognize the top Single Op, Multi Op, and Rover scores for award credit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Fall Sprints will add Single OP HP and LP award categories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biggest change will be unveiled when the Fall Sprint rules are published in Mid-May!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Don’t miss out!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are interested in your feedback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and suggestions!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862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3D780-63A5-072D-E340-742047939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039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Lucida Calligraphy" panose="03010101010101010101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41647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2C8FB7-8FD8-F4D1-4C49-F5E073A9C160}"/>
              </a:ext>
            </a:extLst>
          </p:cNvPr>
          <p:cNvSpPr txBox="1"/>
          <p:nvPr/>
        </p:nvSpPr>
        <p:spPr>
          <a:xfrm>
            <a:off x="2006252" y="2571060"/>
            <a:ext cx="817949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8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for Lunch!</a:t>
            </a:r>
          </a:p>
        </p:txBody>
      </p:sp>
    </p:spTree>
    <p:extLst>
      <p:ext uri="{BB962C8B-B14F-4D97-AF65-F5344CB8AC3E}">
        <p14:creationId xmlns:p14="http://schemas.microsoft.com/office/powerpoint/2010/main" val="98480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316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Lucida Calligraphy</vt:lpstr>
      <vt:lpstr>Wingdings</vt:lpstr>
      <vt:lpstr>Office Theme</vt:lpstr>
      <vt:lpstr>Fall Sprints Update</vt:lpstr>
      <vt:lpstr>Fall Sprints Responsibility Moving to the Mt. Airy VHF Radio Club</vt:lpstr>
      <vt:lpstr>Mark your Calendars</vt:lpstr>
      <vt:lpstr>Current Status </vt:lpstr>
      <vt:lpstr>What’s New with the Fall Sprints?</vt:lpstr>
      <vt:lpstr>Thank 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Sprint Committee Call</dc:title>
  <dc:creator>Phil M</dc:creator>
  <cp:lastModifiedBy>Phil M</cp:lastModifiedBy>
  <cp:revision>35</cp:revision>
  <dcterms:created xsi:type="dcterms:W3CDTF">2024-01-09T16:55:13Z</dcterms:created>
  <dcterms:modified xsi:type="dcterms:W3CDTF">2024-04-11T16:52:26Z</dcterms:modified>
</cp:coreProperties>
</file>