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  <Override PartName="/ppt/media/image2.jpeg" ContentType="image/jpeg"/>
  <Override PartName="/ppt/media/image3.png" ContentType="image/png"/>
  <Override PartName="/ppt/media/image4.png" ContentType="image/png"/>
  <Override PartName="/ppt/media/image6.jpeg" ContentType="image/jpeg"/>
  <Override PartName="/ppt/media/image7.gif" ContentType="image/gif"/>
  <Override PartName="/ppt/media/image5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</p:sldIdLst>
  <p:sldSz cx="6858000" cy="12192000"/>
  <p:notesSz cx="6858000" cy="12192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" preserve="1">
  <p:cSld name="Title slide">
    <p:bg>
      <p:bgPr>
        <a:solidFill>
          <a:schemeClr val="lt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14440" y="3785760"/>
            <a:ext cx="5829120" cy="2614680"/>
          </a:xfrm>
          <a:prstGeom prst="rect">
            <a:avLst/>
          </a:prstGeom>
          <a:noFill/>
          <a:ln w="0">
            <a:noFill/>
          </a:ln>
        </p:spPr>
        <p:txBody>
          <a:bodyPr numCol="1" spcCol="216000" lIns="90000" rIns="90000" tIns="45000" bIns="45000" anchor="ctr">
            <a:noAutofit/>
          </a:bodyPr>
          <a:p>
            <a:pPr indent="0" algn="ctr" defTabSz="4572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4400" strike="noStrike" u="none">
                <a:solidFill>
                  <a:schemeClr val="dk2"/>
                </a:solidFill>
                <a:effectLst/>
                <a:uFillTx/>
                <a:latin typeface="Calibri"/>
                <a:ea typeface="SimSun"/>
              </a:rPr>
              <a:t>Click to edit Master title style</a:t>
            </a:r>
            <a:endParaRPr b="0" lang="en-US" sz="4400" strike="noStrike" u="none">
              <a:solidFill>
                <a:schemeClr val="dk1"/>
              </a:solidFill>
              <a:effectLst/>
              <a:uFillTx/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 idx="1"/>
          </p:nvPr>
        </p:nvSpPr>
        <p:spPr>
          <a:xfrm>
            <a:off x="343080" y="11301120"/>
            <a:ext cx="1599120" cy="647280"/>
          </a:xfrm>
          <a:prstGeom prst="rect">
            <a:avLst/>
          </a:prstGeom>
          <a:noFill/>
          <a:ln w="0">
            <a:noFill/>
          </a:ln>
        </p:spPr>
        <p:txBody>
          <a:bodyPr numCol="1" spcCol="216000" lIns="90000" rIns="90000" tIns="45000" bIns="45000" anchor="ctr">
            <a:noAutofit/>
          </a:bodyPr>
          <a:lstStyle>
            <a:lvl1pPr indent="0">
              <a:buNone/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>
              <a:buNone/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&lt;date/time&gt;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 idx="2"/>
          </p:nvPr>
        </p:nvSpPr>
        <p:spPr>
          <a:xfrm>
            <a:off x="2343240" y="11301120"/>
            <a:ext cx="2170800" cy="647280"/>
          </a:xfrm>
          <a:prstGeom prst="rect">
            <a:avLst/>
          </a:prstGeom>
          <a:noFill/>
          <a:ln w="0">
            <a:noFill/>
          </a:ln>
        </p:spPr>
        <p:txBody>
          <a:bodyPr numCol="1" spcCol="216000" lIns="90000" rIns="90000" tIns="45000" bIns="45000" anchor="ctr">
            <a:noAutofit/>
          </a:bodyPr>
          <a:lstStyle>
            <a:lvl1pPr indent="0" algn="ctr">
              <a:buNone/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&lt;footer&gt;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 idx="3"/>
          </p:nvPr>
        </p:nvSpPr>
        <p:spPr>
          <a:xfrm>
            <a:off x="4915080" y="11301120"/>
            <a:ext cx="1599840" cy="647280"/>
          </a:xfrm>
          <a:prstGeom prst="rect">
            <a:avLst/>
          </a:prstGeom>
          <a:noFill/>
          <a:ln w="0">
            <a:noFill/>
          </a:ln>
        </p:spPr>
        <p:txBody>
          <a:bodyPr numCol="1" spcCol="216000" lIns="90000" rIns="90000" tIns="45000" bIns="45000" anchor="ctr">
            <a:noAutofit/>
          </a:bodyPr>
          <a:p>
            <a:pPr indent="0">
              <a:buNone/>
            </a:pPr>
            <a:endParaRPr b="0" lang="en-US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Content with caption">
    <p:bg>
      <p:bgPr>
        <a:solidFill>
          <a:schemeClr val="lt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343080" y="485280"/>
            <a:ext cx="2255760" cy="2065320"/>
          </a:xfrm>
          <a:prstGeom prst="rect">
            <a:avLst/>
          </a:prstGeom>
          <a:noFill/>
          <a:ln w="0">
            <a:noFill/>
          </a:ln>
        </p:spPr>
        <p:txBody>
          <a:bodyPr numCol="1" spcCol="216000" lIns="90000" rIns="90000" tIns="45000" bIns="45000" anchor="b">
            <a:noAutofit/>
          </a:bodyPr>
          <a:p>
            <a:pPr indent="0" defTabSz="457200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en-US" sz="2000" strike="noStrike" u="none">
                <a:solidFill>
                  <a:schemeClr val="dk2"/>
                </a:solidFill>
                <a:effectLst/>
                <a:uFillTx/>
                <a:latin typeface="Calibri"/>
                <a:ea typeface="SimSun"/>
              </a:rPr>
              <a:t>Click to edit Master title style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Calibri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2680920" y="485280"/>
            <a:ext cx="3833640" cy="10406160"/>
          </a:xfrm>
          <a:prstGeom prst="rect">
            <a:avLst/>
          </a:prstGeom>
          <a:noFill/>
          <a:ln w="0">
            <a:noFill/>
          </a:ln>
        </p:spPr>
        <p:txBody>
          <a:bodyPr numCol="1" spcCol="216000" lIns="90000" rIns="90000" tIns="45000" bIns="45000" anchor="t">
            <a:noAutofit/>
          </a:bodyPr>
          <a:p>
            <a:pPr marL="343080" indent="-343080" defTabSz="457200">
              <a:lnSpc>
                <a:spcPct val="100000"/>
              </a:lnSpc>
              <a:buClr>
                <a:srgbClr val="000000"/>
              </a:buClr>
              <a:buFont typeface="Symbol" charset="2"/>
              <a:buChar char=""/>
            </a:pPr>
            <a:r>
              <a:rPr b="0" lang="en-US" sz="3200" strike="noStrike" u="none">
                <a:solidFill>
                  <a:schemeClr val="dk1"/>
                </a:solidFill>
                <a:effectLst/>
                <a:uFillTx/>
                <a:latin typeface="Calibri"/>
                <a:ea typeface="SimSun"/>
              </a:rPr>
              <a:t>Click to edit Master text styles</a:t>
            </a:r>
            <a:endParaRPr b="0" lang="en-US" sz="3200" strike="noStrike" u="none">
              <a:solidFill>
                <a:schemeClr val="dk1"/>
              </a:solidFill>
              <a:effectLst/>
              <a:uFillTx/>
              <a:latin typeface="Calibri"/>
            </a:endParaRPr>
          </a:p>
          <a:p>
            <a:pPr lvl="1" marL="743040" indent="-285840" defTabSz="457200">
              <a:lnSpc>
                <a:spcPct val="100000"/>
              </a:lnSpc>
              <a:buClr>
                <a:srgbClr val="000000"/>
              </a:buClr>
              <a:buFont typeface="Symbol" charset="2"/>
              <a:buChar char=""/>
            </a:pPr>
            <a:r>
              <a:rPr b="0" lang="en-US" sz="2800" strike="noStrike" u="none">
                <a:solidFill>
                  <a:schemeClr val="dk1"/>
                </a:solidFill>
                <a:effectLst/>
                <a:uFillTx/>
                <a:latin typeface="Calibri"/>
                <a:ea typeface="SimSun"/>
              </a:rPr>
              <a:t>Second level</a:t>
            </a:r>
            <a:endParaRPr b="0" lang="en-US" sz="2800" strike="noStrike" u="none">
              <a:solidFill>
                <a:schemeClr val="dk1"/>
              </a:solidFill>
              <a:effectLst/>
              <a:uFillTx/>
              <a:latin typeface="Calibri"/>
            </a:endParaRPr>
          </a:p>
          <a:p>
            <a:pPr lvl="2" marL="1143000" indent="-228600" defTabSz="457200">
              <a:lnSpc>
                <a:spcPct val="100000"/>
              </a:lnSpc>
              <a:buClr>
                <a:srgbClr val="000000"/>
              </a:buClr>
              <a:buFont typeface="Symbol" charset="2"/>
              <a:buChar char="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Calibri"/>
                <a:ea typeface="SimSun"/>
              </a:rPr>
              <a:t>Third level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Calibri"/>
            </a:endParaRPr>
          </a:p>
          <a:p>
            <a:pPr lvl="3" marL="1600200" indent="-228600" defTabSz="457200">
              <a:lnSpc>
                <a:spcPct val="100000"/>
              </a:lnSpc>
              <a:buClr>
                <a:srgbClr val="000000"/>
              </a:buClr>
              <a:buFont typeface="Symbol" charset="2"/>
              <a:buChar char="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Calibri"/>
                <a:ea typeface="SimSun"/>
              </a:rPr>
              <a:t>Fourth level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Calibri"/>
            </a:endParaRPr>
          </a:p>
          <a:p>
            <a:pPr lvl="4" marL="2057400" indent="-228600" defTabSz="457200">
              <a:lnSpc>
                <a:spcPct val="100000"/>
              </a:lnSpc>
              <a:buClr>
                <a:srgbClr val="000000"/>
              </a:buClr>
              <a:buFont typeface="OpenSymbol"/>
              <a:buChar char="»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Calibri"/>
                <a:ea typeface="SimSun"/>
              </a:rPr>
              <a:t>Fifth level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Calibri"/>
            </a:endParaRPr>
          </a:p>
        </p:txBody>
      </p:sp>
      <p:sp>
        <p:nvSpPr>
          <p:cNvPr id="49" name="PlaceHolder 3"/>
          <p:cNvSpPr>
            <a:spLocks noGrp="1"/>
          </p:cNvSpPr>
          <p:nvPr>
            <p:ph type="body"/>
          </p:nvPr>
        </p:nvSpPr>
        <p:spPr>
          <a:xfrm>
            <a:off x="343080" y="2550960"/>
            <a:ext cx="2255760" cy="8340480"/>
          </a:xfrm>
          <a:prstGeom prst="rect">
            <a:avLst/>
          </a:prstGeom>
          <a:noFill/>
          <a:ln w="0">
            <a:noFill/>
          </a:ln>
        </p:spPr>
        <p:txBody>
          <a:bodyPr numCol="1" spcCol="216000" lIns="90000" rIns="90000" tIns="45000" bIns="45000" anchor="t">
            <a:noAutofit/>
          </a:bodyPr>
          <a:p>
            <a:pPr indent="0" defTabSz="4572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400" strike="noStrike" u="none">
                <a:solidFill>
                  <a:schemeClr val="dk1"/>
                </a:solidFill>
                <a:effectLst/>
                <a:uFillTx/>
                <a:latin typeface="Calibri"/>
                <a:ea typeface="SimSun"/>
              </a:rPr>
              <a:t>Click to edit Master text styles</a:t>
            </a:r>
            <a:endParaRPr b="0" lang="en-US" sz="1400" strike="noStrike" u="none">
              <a:solidFill>
                <a:schemeClr val="dk1"/>
              </a:solidFill>
              <a:effectLst/>
              <a:uFillTx/>
              <a:latin typeface="Calibri"/>
            </a:endParaRPr>
          </a:p>
        </p:txBody>
      </p:sp>
      <p:sp>
        <p:nvSpPr>
          <p:cNvPr id="50" name="PlaceHolder 4"/>
          <p:cNvSpPr>
            <a:spLocks noGrp="1"/>
          </p:cNvSpPr>
          <p:nvPr>
            <p:ph type="dt" idx="28"/>
          </p:nvPr>
        </p:nvSpPr>
        <p:spPr>
          <a:xfrm>
            <a:off x="343080" y="11301120"/>
            <a:ext cx="1599120" cy="647280"/>
          </a:xfrm>
          <a:prstGeom prst="rect">
            <a:avLst/>
          </a:prstGeom>
          <a:noFill/>
          <a:ln w="0">
            <a:noFill/>
          </a:ln>
        </p:spPr>
        <p:txBody>
          <a:bodyPr numCol="1" spcCol="216000" lIns="90000" rIns="90000" tIns="45000" bIns="45000" anchor="ctr">
            <a:noAutofit/>
          </a:bodyPr>
          <a:lstStyle>
            <a:lvl1pPr indent="0">
              <a:buNone/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>
              <a:buNone/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&lt;date/time&gt;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51" name="PlaceHolder 5"/>
          <p:cNvSpPr>
            <a:spLocks noGrp="1"/>
          </p:cNvSpPr>
          <p:nvPr>
            <p:ph type="ftr" idx="29"/>
          </p:nvPr>
        </p:nvSpPr>
        <p:spPr>
          <a:xfrm>
            <a:off x="2343240" y="11301120"/>
            <a:ext cx="2170800" cy="647280"/>
          </a:xfrm>
          <a:prstGeom prst="rect">
            <a:avLst/>
          </a:prstGeom>
          <a:noFill/>
          <a:ln w="0">
            <a:noFill/>
          </a:ln>
        </p:spPr>
        <p:txBody>
          <a:bodyPr numCol="1" spcCol="216000" lIns="90000" rIns="90000" tIns="45000" bIns="45000" anchor="ctr">
            <a:noAutofit/>
          </a:bodyPr>
          <a:lstStyle>
            <a:lvl1pPr indent="0" algn="ctr">
              <a:buNone/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&lt;footer&gt;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52" name="PlaceHolder 6"/>
          <p:cNvSpPr>
            <a:spLocks noGrp="1"/>
          </p:cNvSpPr>
          <p:nvPr>
            <p:ph type="sldNum" idx="30"/>
          </p:nvPr>
        </p:nvSpPr>
        <p:spPr>
          <a:xfrm>
            <a:off x="4915080" y="11301120"/>
            <a:ext cx="1599840" cy="647280"/>
          </a:xfrm>
          <a:prstGeom prst="rect">
            <a:avLst/>
          </a:prstGeom>
          <a:noFill/>
          <a:ln w="0">
            <a:noFill/>
          </a:ln>
        </p:spPr>
        <p:txBody>
          <a:bodyPr numCol="1" spcCol="216000" lIns="90000" rIns="90000" tIns="45000" bIns="45000" anchor="ctr">
            <a:noAutofit/>
          </a:bodyPr>
          <a:p>
            <a:pPr indent="0">
              <a:buNone/>
            </a:pPr>
            <a:endParaRPr b="0" lang="en-US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Picture with caption">
    <p:bg>
      <p:bgPr>
        <a:solidFill>
          <a:schemeClr val="lt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1343520" y="8534520"/>
            <a:ext cx="4114440" cy="1006200"/>
          </a:xfrm>
          <a:prstGeom prst="rect">
            <a:avLst/>
          </a:prstGeom>
          <a:noFill/>
          <a:ln w="0">
            <a:noFill/>
          </a:ln>
        </p:spPr>
        <p:txBody>
          <a:bodyPr numCol="1" spcCol="216000" lIns="90000" rIns="90000" tIns="45000" bIns="45000" anchor="b">
            <a:noAutofit/>
          </a:bodyPr>
          <a:p>
            <a:pPr indent="0" defTabSz="457200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en-US" sz="2000" strike="noStrike" u="none">
                <a:solidFill>
                  <a:schemeClr val="dk2"/>
                </a:solidFill>
                <a:effectLst/>
                <a:uFillTx/>
                <a:latin typeface="Calibri"/>
                <a:ea typeface="SimSun"/>
              </a:rPr>
              <a:t>Click to edit Master title style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Calibri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1343520" y="1090440"/>
            <a:ext cx="4114440" cy="7314840"/>
          </a:xfrm>
          <a:prstGeom prst="rect">
            <a:avLst/>
          </a:prstGeom>
          <a:noFill/>
          <a:ln w="0">
            <a:noFill/>
          </a:ln>
        </p:spPr>
        <p:txBody>
          <a:bodyPr numCol="1" spcCol="216000" lIns="90000" rIns="90000" tIns="45000" bIns="45000" anchor="t">
            <a:noAutofit/>
          </a:bodyPr>
          <a:p>
            <a:pPr indent="0" defTabSz="4572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3200" strike="noStrike" u="none">
                <a:solidFill>
                  <a:schemeClr val="dk1"/>
                </a:solidFill>
                <a:effectLst/>
                <a:uFillTx/>
                <a:latin typeface="Calibri"/>
                <a:ea typeface="SimSun"/>
              </a:rPr>
              <a:t>Click to edit Master text styles</a:t>
            </a:r>
            <a:endParaRPr b="0" lang="en-US" sz="3200" strike="noStrike" u="none">
              <a:solidFill>
                <a:schemeClr val="dk1"/>
              </a:solidFill>
              <a:effectLst/>
              <a:uFillTx/>
              <a:latin typeface="Calibri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1343520" y="9540720"/>
            <a:ext cx="4114440" cy="1431720"/>
          </a:xfrm>
          <a:prstGeom prst="rect">
            <a:avLst/>
          </a:prstGeom>
          <a:noFill/>
          <a:ln w="0">
            <a:noFill/>
          </a:ln>
        </p:spPr>
        <p:txBody>
          <a:bodyPr numCol="1" spcCol="216000" lIns="90000" rIns="90000" tIns="45000" bIns="45000" anchor="t">
            <a:noAutofit/>
          </a:bodyPr>
          <a:p>
            <a:pPr indent="0" defTabSz="4572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400" strike="noStrike" u="none">
                <a:solidFill>
                  <a:schemeClr val="dk1"/>
                </a:solidFill>
                <a:effectLst/>
                <a:uFillTx/>
                <a:latin typeface="Calibri"/>
                <a:ea typeface="SimSun"/>
              </a:rPr>
              <a:t>Click to edit Master text styles</a:t>
            </a:r>
            <a:endParaRPr b="0" lang="en-US" sz="1400" strike="noStrike" u="none">
              <a:solidFill>
                <a:schemeClr val="dk1"/>
              </a:solidFill>
              <a:effectLst/>
              <a:uFillTx/>
              <a:latin typeface="Calibri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dt" idx="31"/>
          </p:nvPr>
        </p:nvSpPr>
        <p:spPr>
          <a:xfrm>
            <a:off x="343080" y="11301120"/>
            <a:ext cx="1599120" cy="647280"/>
          </a:xfrm>
          <a:prstGeom prst="rect">
            <a:avLst/>
          </a:prstGeom>
          <a:noFill/>
          <a:ln w="0">
            <a:noFill/>
          </a:ln>
        </p:spPr>
        <p:txBody>
          <a:bodyPr numCol="1" spcCol="216000" lIns="90000" rIns="90000" tIns="45000" bIns="45000" anchor="ctr">
            <a:noAutofit/>
          </a:bodyPr>
          <a:lstStyle>
            <a:lvl1pPr indent="0">
              <a:buNone/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>
              <a:buNone/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&lt;date/time&gt;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57" name="PlaceHolder 5"/>
          <p:cNvSpPr>
            <a:spLocks noGrp="1"/>
          </p:cNvSpPr>
          <p:nvPr>
            <p:ph type="ftr" idx="32"/>
          </p:nvPr>
        </p:nvSpPr>
        <p:spPr>
          <a:xfrm>
            <a:off x="2343240" y="11301120"/>
            <a:ext cx="2170800" cy="647280"/>
          </a:xfrm>
          <a:prstGeom prst="rect">
            <a:avLst/>
          </a:prstGeom>
          <a:noFill/>
          <a:ln w="0">
            <a:noFill/>
          </a:ln>
        </p:spPr>
        <p:txBody>
          <a:bodyPr numCol="1" spcCol="216000" lIns="90000" rIns="90000" tIns="45000" bIns="45000" anchor="ctr">
            <a:noAutofit/>
          </a:bodyPr>
          <a:lstStyle>
            <a:lvl1pPr indent="0" algn="ctr">
              <a:buNone/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&lt;footer&gt;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58" name="PlaceHolder 6"/>
          <p:cNvSpPr>
            <a:spLocks noGrp="1"/>
          </p:cNvSpPr>
          <p:nvPr>
            <p:ph type="sldNum" idx="33"/>
          </p:nvPr>
        </p:nvSpPr>
        <p:spPr>
          <a:xfrm>
            <a:off x="4915080" y="11301120"/>
            <a:ext cx="1599840" cy="647280"/>
          </a:xfrm>
          <a:prstGeom prst="rect">
            <a:avLst/>
          </a:prstGeom>
          <a:noFill/>
          <a:ln w="0">
            <a:noFill/>
          </a:ln>
        </p:spPr>
        <p:txBody>
          <a:bodyPr numCol="1" spcCol="216000" lIns="90000" rIns="90000" tIns="45000" bIns="45000" anchor="ctr">
            <a:noAutofit/>
          </a:bodyPr>
          <a:p>
            <a:pPr indent="0">
              <a:buNone/>
            </a:pPr>
            <a:endParaRPr b="0" lang="en-US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vertTx" preserve="1">
  <p:cSld name="Title and vertical text">
    <p:bg>
      <p:bgPr>
        <a:solidFill>
          <a:schemeClr val="lt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343080" y="487800"/>
            <a:ext cx="6171840" cy="2031480"/>
          </a:xfrm>
          <a:prstGeom prst="rect">
            <a:avLst/>
          </a:prstGeom>
          <a:noFill/>
          <a:ln w="0">
            <a:noFill/>
          </a:ln>
        </p:spPr>
        <p:txBody>
          <a:bodyPr numCol="1" spcCol="216000" lIns="90000" rIns="90000" tIns="45000" bIns="45000" anchor="ctr">
            <a:noAutofit/>
          </a:bodyPr>
          <a:p>
            <a:pPr indent="0" algn="ctr" defTabSz="4572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4400" strike="noStrike" u="none">
                <a:solidFill>
                  <a:schemeClr val="dk2"/>
                </a:solidFill>
                <a:effectLst/>
                <a:uFillTx/>
                <a:latin typeface="Calibri"/>
                <a:ea typeface="SimSun"/>
              </a:rPr>
              <a:t>Click to edit Master title style</a:t>
            </a:r>
            <a:endParaRPr b="0" lang="en-US" sz="4400" strike="noStrike" u="none">
              <a:solidFill>
                <a:schemeClr val="dk1"/>
              </a:solidFill>
              <a:effectLst/>
              <a:uFillTx/>
              <a:latin typeface="Calibri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343080" y="2844720"/>
            <a:ext cx="6171840" cy="8046360"/>
          </a:xfrm>
          <a:prstGeom prst="rect">
            <a:avLst/>
          </a:prstGeom>
          <a:noFill/>
          <a:ln w="0">
            <a:noFill/>
          </a:ln>
        </p:spPr>
        <p:txBody>
          <a:bodyPr numCol="1" spcCol="216000" lIns="90000" rIns="90000" tIns="45000" bIns="45000" anchor="t">
            <a:noAutofit/>
          </a:bodyPr>
          <a:p>
            <a:pPr marL="343080" indent="-343080" defTabSz="457200">
              <a:lnSpc>
                <a:spcPct val="100000"/>
              </a:lnSpc>
              <a:buClr>
                <a:srgbClr val="000000"/>
              </a:buClr>
              <a:buFont typeface="Symbol" charset="2"/>
              <a:buChar char=""/>
            </a:pPr>
            <a:r>
              <a:rPr b="0" lang="en-US" sz="3200" strike="noStrike" u="none">
                <a:solidFill>
                  <a:schemeClr val="dk1"/>
                </a:solidFill>
                <a:effectLst/>
                <a:uFillTx/>
                <a:latin typeface="Calibri"/>
                <a:ea typeface="SimSun"/>
              </a:rPr>
              <a:t>Click to edit Master text styles</a:t>
            </a:r>
            <a:endParaRPr b="0" lang="en-US" sz="3200" strike="noStrike" u="none">
              <a:solidFill>
                <a:schemeClr val="dk1"/>
              </a:solidFill>
              <a:effectLst/>
              <a:uFillTx/>
              <a:latin typeface="Calibri"/>
            </a:endParaRPr>
          </a:p>
          <a:p>
            <a:pPr lvl="1" marL="743040" indent="-285840" defTabSz="457200">
              <a:lnSpc>
                <a:spcPct val="100000"/>
              </a:lnSpc>
              <a:buClr>
                <a:srgbClr val="000000"/>
              </a:buClr>
              <a:buFont typeface="Symbol" charset="2"/>
              <a:buChar char=""/>
            </a:pPr>
            <a:r>
              <a:rPr b="0" lang="en-US" sz="2800" strike="noStrike" u="none">
                <a:solidFill>
                  <a:schemeClr val="dk1"/>
                </a:solidFill>
                <a:effectLst/>
                <a:uFillTx/>
                <a:latin typeface="Calibri"/>
                <a:ea typeface="SimSun"/>
              </a:rPr>
              <a:t>Second level</a:t>
            </a:r>
            <a:endParaRPr b="0" lang="en-US" sz="2800" strike="noStrike" u="none">
              <a:solidFill>
                <a:schemeClr val="dk1"/>
              </a:solidFill>
              <a:effectLst/>
              <a:uFillTx/>
              <a:latin typeface="Calibri"/>
            </a:endParaRPr>
          </a:p>
          <a:p>
            <a:pPr lvl="2" marL="1143000" indent="-228600" defTabSz="457200">
              <a:lnSpc>
                <a:spcPct val="100000"/>
              </a:lnSpc>
              <a:buClr>
                <a:srgbClr val="000000"/>
              </a:buClr>
              <a:buFont typeface="Symbol" charset="2"/>
              <a:buChar char="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Calibri"/>
                <a:ea typeface="SimSun"/>
              </a:rPr>
              <a:t>Third level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Calibri"/>
            </a:endParaRPr>
          </a:p>
          <a:p>
            <a:pPr lvl="3" marL="1600200" indent="-228600" defTabSz="457200">
              <a:lnSpc>
                <a:spcPct val="100000"/>
              </a:lnSpc>
              <a:buClr>
                <a:srgbClr val="000000"/>
              </a:buClr>
              <a:buFont typeface="Symbol" charset="2"/>
              <a:buChar char="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Calibri"/>
                <a:ea typeface="SimSun"/>
              </a:rPr>
              <a:t>Fourth level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Calibri"/>
            </a:endParaRPr>
          </a:p>
          <a:p>
            <a:pPr lvl="4" marL="2057400" indent="-228600" defTabSz="457200">
              <a:lnSpc>
                <a:spcPct val="100000"/>
              </a:lnSpc>
              <a:buClr>
                <a:srgbClr val="000000"/>
              </a:buClr>
              <a:buFont typeface="OpenSymbol"/>
              <a:buChar char="»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Calibri"/>
                <a:ea typeface="SimSun"/>
              </a:rPr>
              <a:t>Fifth level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Calibri"/>
            </a:endParaRPr>
          </a:p>
        </p:txBody>
      </p:sp>
      <p:sp>
        <p:nvSpPr>
          <p:cNvPr id="6" name="PlaceHolder 3"/>
          <p:cNvSpPr>
            <a:spLocks noGrp="1"/>
          </p:cNvSpPr>
          <p:nvPr>
            <p:ph type="dt" idx="4"/>
          </p:nvPr>
        </p:nvSpPr>
        <p:spPr>
          <a:xfrm>
            <a:off x="343080" y="11301120"/>
            <a:ext cx="1599120" cy="647280"/>
          </a:xfrm>
          <a:prstGeom prst="rect">
            <a:avLst/>
          </a:prstGeom>
          <a:noFill/>
          <a:ln w="0">
            <a:noFill/>
          </a:ln>
        </p:spPr>
        <p:txBody>
          <a:bodyPr numCol="1" spcCol="216000" lIns="90000" rIns="90000" tIns="45000" bIns="45000" anchor="ctr">
            <a:noAutofit/>
          </a:bodyPr>
          <a:lstStyle>
            <a:lvl1pPr indent="0">
              <a:buNone/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>
              <a:buNone/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&lt;date/time&gt;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7" name="PlaceHolder 4"/>
          <p:cNvSpPr>
            <a:spLocks noGrp="1"/>
          </p:cNvSpPr>
          <p:nvPr>
            <p:ph type="ftr" idx="5"/>
          </p:nvPr>
        </p:nvSpPr>
        <p:spPr>
          <a:xfrm>
            <a:off x="2343240" y="11301120"/>
            <a:ext cx="2170800" cy="647280"/>
          </a:xfrm>
          <a:prstGeom prst="rect">
            <a:avLst/>
          </a:prstGeom>
          <a:noFill/>
          <a:ln w="0">
            <a:noFill/>
          </a:ln>
        </p:spPr>
        <p:txBody>
          <a:bodyPr numCol="1" spcCol="216000" lIns="90000" rIns="90000" tIns="45000" bIns="45000" anchor="ctr">
            <a:noAutofit/>
          </a:bodyPr>
          <a:lstStyle>
            <a:lvl1pPr indent="0" algn="ctr">
              <a:buNone/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&lt;footer&gt;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8" name="PlaceHolder 5"/>
          <p:cNvSpPr>
            <a:spLocks noGrp="1"/>
          </p:cNvSpPr>
          <p:nvPr>
            <p:ph type="sldNum" idx="6"/>
          </p:nvPr>
        </p:nvSpPr>
        <p:spPr>
          <a:xfrm>
            <a:off x="4915080" y="11301120"/>
            <a:ext cx="1599840" cy="647280"/>
          </a:xfrm>
          <a:prstGeom prst="rect">
            <a:avLst/>
          </a:prstGeom>
          <a:noFill/>
          <a:ln w="0">
            <a:noFill/>
          </a:ln>
        </p:spPr>
        <p:txBody>
          <a:bodyPr numCol="1" spcCol="216000" lIns="90000" rIns="90000" tIns="45000" bIns="45000" anchor="ctr">
            <a:noAutofit/>
          </a:bodyPr>
          <a:p>
            <a:pPr indent="0">
              <a:buNone/>
            </a:pPr>
            <a:endParaRPr b="0" lang="en-US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vertTitleAndTx" preserve="1">
  <p:cSld name="Vertical title and text">
    <p:bg>
      <p:bgPr>
        <a:solidFill>
          <a:schemeClr val="lt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971960" y="487800"/>
            <a:ext cx="1542600" cy="10403640"/>
          </a:xfrm>
          <a:prstGeom prst="rect">
            <a:avLst/>
          </a:prstGeom>
          <a:noFill/>
          <a:ln w="0">
            <a:noFill/>
          </a:ln>
        </p:spPr>
        <p:txBody>
          <a:bodyPr numCol="1" spcCol="216000" lIns="90000" rIns="90000" tIns="45000" bIns="45000" anchor="b">
            <a:noAutofit/>
          </a:bodyPr>
          <a:p>
            <a:pPr indent="0" algn="ctr" defTabSz="4572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4400" strike="noStrike" u="none">
                <a:solidFill>
                  <a:schemeClr val="dk2"/>
                </a:solidFill>
                <a:effectLst/>
                <a:uFillTx/>
                <a:latin typeface="Calibri"/>
                <a:ea typeface="SimSun"/>
              </a:rPr>
              <a:t>Click to edit Master title style</a:t>
            </a:r>
            <a:endParaRPr b="0" lang="en-US" sz="4400" strike="noStrike" u="none">
              <a:solidFill>
                <a:schemeClr val="dk1"/>
              </a:solidFill>
              <a:effectLst/>
              <a:uFillTx/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343080" y="487800"/>
            <a:ext cx="4513680" cy="10403640"/>
          </a:xfrm>
          <a:prstGeom prst="rect">
            <a:avLst/>
          </a:prstGeom>
          <a:noFill/>
          <a:ln w="0">
            <a:noFill/>
          </a:ln>
        </p:spPr>
        <p:txBody>
          <a:bodyPr numCol="1" spcCol="216000" lIns="90000" rIns="90000" tIns="45000" bIns="45000" anchor="t">
            <a:noAutofit/>
          </a:bodyPr>
          <a:p>
            <a:pPr marL="343080" indent="-343080" defTabSz="457200">
              <a:lnSpc>
                <a:spcPct val="100000"/>
              </a:lnSpc>
              <a:buClr>
                <a:srgbClr val="000000"/>
              </a:buClr>
              <a:buFont typeface="Symbol" charset="2"/>
              <a:buChar char=""/>
            </a:pPr>
            <a:r>
              <a:rPr b="0" lang="en-US" sz="3200" strike="noStrike" u="none">
                <a:solidFill>
                  <a:schemeClr val="dk1"/>
                </a:solidFill>
                <a:effectLst/>
                <a:uFillTx/>
                <a:latin typeface="Calibri"/>
                <a:ea typeface="SimSun"/>
              </a:rPr>
              <a:t>Click to edit Master text styles</a:t>
            </a:r>
            <a:endParaRPr b="0" lang="en-US" sz="3200" strike="noStrike" u="none">
              <a:solidFill>
                <a:schemeClr val="dk1"/>
              </a:solidFill>
              <a:effectLst/>
              <a:uFillTx/>
              <a:latin typeface="Calibri"/>
            </a:endParaRPr>
          </a:p>
          <a:p>
            <a:pPr lvl="1" marL="743040" indent="-285840" defTabSz="457200">
              <a:lnSpc>
                <a:spcPct val="100000"/>
              </a:lnSpc>
              <a:buClr>
                <a:srgbClr val="000000"/>
              </a:buClr>
              <a:buFont typeface="Symbol" charset="2"/>
              <a:buChar char=""/>
            </a:pPr>
            <a:r>
              <a:rPr b="0" lang="en-US" sz="2800" strike="noStrike" u="none">
                <a:solidFill>
                  <a:schemeClr val="dk1"/>
                </a:solidFill>
                <a:effectLst/>
                <a:uFillTx/>
                <a:latin typeface="Calibri"/>
                <a:ea typeface="SimSun"/>
              </a:rPr>
              <a:t>Second level</a:t>
            </a:r>
            <a:endParaRPr b="0" lang="en-US" sz="2800" strike="noStrike" u="none">
              <a:solidFill>
                <a:schemeClr val="dk1"/>
              </a:solidFill>
              <a:effectLst/>
              <a:uFillTx/>
              <a:latin typeface="Calibri"/>
            </a:endParaRPr>
          </a:p>
          <a:p>
            <a:pPr lvl="2" marL="1143000" indent="-228600" defTabSz="457200">
              <a:lnSpc>
                <a:spcPct val="100000"/>
              </a:lnSpc>
              <a:buClr>
                <a:srgbClr val="000000"/>
              </a:buClr>
              <a:buFont typeface="Symbol" charset="2"/>
              <a:buChar char="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Calibri"/>
                <a:ea typeface="SimSun"/>
              </a:rPr>
              <a:t>Third level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Calibri"/>
            </a:endParaRPr>
          </a:p>
          <a:p>
            <a:pPr lvl="3" marL="1600200" indent="-228600" defTabSz="457200">
              <a:lnSpc>
                <a:spcPct val="100000"/>
              </a:lnSpc>
              <a:buClr>
                <a:srgbClr val="000000"/>
              </a:buClr>
              <a:buFont typeface="Symbol" charset="2"/>
              <a:buChar char="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Calibri"/>
                <a:ea typeface="SimSun"/>
              </a:rPr>
              <a:t>Fourth level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Calibri"/>
            </a:endParaRPr>
          </a:p>
          <a:p>
            <a:pPr lvl="4" marL="2057400" indent="-228600" defTabSz="457200">
              <a:lnSpc>
                <a:spcPct val="100000"/>
              </a:lnSpc>
              <a:buClr>
                <a:srgbClr val="000000"/>
              </a:buClr>
              <a:buFont typeface="OpenSymbol"/>
              <a:buChar char="»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Calibri"/>
                <a:ea typeface="SimSun"/>
              </a:rPr>
              <a:t>Fifth level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dt" idx="7"/>
          </p:nvPr>
        </p:nvSpPr>
        <p:spPr>
          <a:xfrm>
            <a:off x="343080" y="11301120"/>
            <a:ext cx="1599120" cy="647280"/>
          </a:xfrm>
          <a:prstGeom prst="rect">
            <a:avLst/>
          </a:prstGeom>
          <a:noFill/>
          <a:ln w="0">
            <a:noFill/>
          </a:ln>
        </p:spPr>
        <p:txBody>
          <a:bodyPr numCol="1" spcCol="216000" lIns="90000" rIns="90000" tIns="45000" bIns="45000" anchor="ctr">
            <a:noAutofit/>
          </a:bodyPr>
          <a:lstStyle>
            <a:lvl1pPr indent="0">
              <a:buNone/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>
              <a:buNone/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&lt;date/time&gt;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12" name="PlaceHolder 4"/>
          <p:cNvSpPr>
            <a:spLocks noGrp="1"/>
          </p:cNvSpPr>
          <p:nvPr>
            <p:ph type="ftr" idx="8"/>
          </p:nvPr>
        </p:nvSpPr>
        <p:spPr>
          <a:xfrm>
            <a:off x="2343240" y="11301120"/>
            <a:ext cx="2170800" cy="647280"/>
          </a:xfrm>
          <a:prstGeom prst="rect">
            <a:avLst/>
          </a:prstGeom>
          <a:noFill/>
          <a:ln w="0">
            <a:noFill/>
          </a:ln>
        </p:spPr>
        <p:txBody>
          <a:bodyPr numCol="1" spcCol="216000" lIns="90000" rIns="90000" tIns="45000" bIns="45000" anchor="ctr">
            <a:noAutofit/>
          </a:bodyPr>
          <a:lstStyle>
            <a:lvl1pPr indent="0" algn="ctr">
              <a:buNone/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&lt;footer&gt;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13" name="PlaceHolder 5"/>
          <p:cNvSpPr>
            <a:spLocks noGrp="1"/>
          </p:cNvSpPr>
          <p:nvPr>
            <p:ph type="sldNum" idx="9"/>
          </p:nvPr>
        </p:nvSpPr>
        <p:spPr>
          <a:xfrm>
            <a:off x="4915080" y="11301120"/>
            <a:ext cx="1599840" cy="647280"/>
          </a:xfrm>
          <a:prstGeom prst="rect">
            <a:avLst/>
          </a:prstGeom>
          <a:noFill/>
          <a:ln w="0">
            <a:noFill/>
          </a:ln>
        </p:spPr>
        <p:txBody>
          <a:bodyPr numCol="1" spcCol="216000" lIns="90000" rIns="90000" tIns="45000" bIns="45000" anchor="ctr">
            <a:noAutofit/>
          </a:bodyPr>
          <a:p>
            <a:pPr indent="0">
              <a:buNone/>
            </a:pPr>
            <a:endParaRPr b="0" lang="en-US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and content">
    <p:bg>
      <p:bgPr>
        <a:solidFill>
          <a:schemeClr val="lt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343080" y="487800"/>
            <a:ext cx="6171840" cy="2031480"/>
          </a:xfrm>
          <a:prstGeom prst="rect">
            <a:avLst/>
          </a:prstGeom>
          <a:noFill/>
          <a:ln w="0">
            <a:noFill/>
          </a:ln>
        </p:spPr>
        <p:txBody>
          <a:bodyPr numCol="1" spcCol="216000" lIns="90000" rIns="90000" tIns="45000" bIns="45000" anchor="ctr">
            <a:noAutofit/>
          </a:bodyPr>
          <a:p>
            <a:pPr indent="0" algn="ctr" defTabSz="4572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4400" strike="noStrike" u="none">
                <a:solidFill>
                  <a:schemeClr val="dk2"/>
                </a:solidFill>
                <a:effectLst/>
                <a:uFillTx/>
                <a:latin typeface="Calibri"/>
                <a:ea typeface="SimSun"/>
              </a:rPr>
              <a:t>Click to edit Master title style</a:t>
            </a:r>
            <a:endParaRPr b="0" lang="en-US" sz="4400" strike="noStrike" u="none">
              <a:solidFill>
                <a:schemeClr val="dk1"/>
              </a:solidFill>
              <a:effectLst/>
              <a:uFillTx/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343080" y="2844720"/>
            <a:ext cx="6171840" cy="8046360"/>
          </a:xfrm>
          <a:prstGeom prst="rect">
            <a:avLst/>
          </a:prstGeom>
          <a:noFill/>
          <a:ln w="0">
            <a:noFill/>
          </a:ln>
        </p:spPr>
        <p:txBody>
          <a:bodyPr numCol="1" spcCol="216000" lIns="90000" rIns="90000" tIns="45000" bIns="45000" anchor="t">
            <a:noAutofit/>
          </a:bodyPr>
          <a:p>
            <a:pPr marL="343080" indent="-343080" defTabSz="457200">
              <a:lnSpc>
                <a:spcPct val="100000"/>
              </a:lnSpc>
              <a:buClr>
                <a:srgbClr val="000000"/>
              </a:buClr>
              <a:buFont typeface="Symbol" charset="2"/>
              <a:buChar char=""/>
            </a:pPr>
            <a:r>
              <a:rPr b="0" lang="en-US" sz="3200" strike="noStrike" u="none">
                <a:solidFill>
                  <a:schemeClr val="dk1"/>
                </a:solidFill>
                <a:effectLst/>
                <a:uFillTx/>
                <a:latin typeface="Calibri"/>
                <a:ea typeface="SimSun"/>
              </a:rPr>
              <a:t>Click to edit Master text styles</a:t>
            </a:r>
            <a:endParaRPr b="0" lang="en-US" sz="3200" strike="noStrike" u="none">
              <a:solidFill>
                <a:schemeClr val="dk1"/>
              </a:solidFill>
              <a:effectLst/>
              <a:uFillTx/>
              <a:latin typeface="Calibri"/>
            </a:endParaRPr>
          </a:p>
          <a:p>
            <a:pPr lvl="1" marL="743040" indent="-285840" defTabSz="457200">
              <a:lnSpc>
                <a:spcPct val="100000"/>
              </a:lnSpc>
              <a:buClr>
                <a:srgbClr val="000000"/>
              </a:buClr>
              <a:buFont typeface="Symbol" charset="2"/>
              <a:buChar char=""/>
            </a:pPr>
            <a:r>
              <a:rPr b="0" lang="en-US" sz="2800" strike="noStrike" u="none">
                <a:solidFill>
                  <a:schemeClr val="dk1"/>
                </a:solidFill>
                <a:effectLst/>
                <a:uFillTx/>
                <a:latin typeface="Calibri"/>
                <a:ea typeface="SimSun"/>
              </a:rPr>
              <a:t>Second level</a:t>
            </a:r>
            <a:endParaRPr b="0" lang="en-US" sz="2800" strike="noStrike" u="none">
              <a:solidFill>
                <a:schemeClr val="dk1"/>
              </a:solidFill>
              <a:effectLst/>
              <a:uFillTx/>
              <a:latin typeface="Calibri"/>
            </a:endParaRPr>
          </a:p>
          <a:p>
            <a:pPr lvl="2" marL="1143000" indent="-228600" defTabSz="457200">
              <a:lnSpc>
                <a:spcPct val="100000"/>
              </a:lnSpc>
              <a:buClr>
                <a:srgbClr val="000000"/>
              </a:buClr>
              <a:buFont typeface="Symbol" charset="2"/>
              <a:buChar char="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Calibri"/>
                <a:ea typeface="SimSun"/>
              </a:rPr>
              <a:t>Third level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Calibri"/>
            </a:endParaRPr>
          </a:p>
          <a:p>
            <a:pPr lvl="3" marL="1600200" indent="-228600" defTabSz="457200">
              <a:lnSpc>
                <a:spcPct val="100000"/>
              </a:lnSpc>
              <a:buClr>
                <a:srgbClr val="000000"/>
              </a:buClr>
              <a:buFont typeface="Symbol" charset="2"/>
              <a:buChar char="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Calibri"/>
                <a:ea typeface="SimSun"/>
              </a:rPr>
              <a:t>Fourth level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Calibri"/>
            </a:endParaRPr>
          </a:p>
          <a:p>
            <a:pPr lvl="4" marL="2057400" indent="-228600" defTabSz="457200">
              <a:lnSpc>
                <a:spcPct val="100000"/>
              </a:lnSpc>
              <a:buClr>
                <a:srgbClr val="000000"/>
              </a:buClr>
              <a:buFont typeface="OpenSymbol"/>
              <a:buChar char="»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Calibri"/>
                <a:ea typeface="SimSun"/>
              </a:rPr>
              <a:t>Fifth level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dt" idx="10"/>
          </p:nvPr>
        </p:nvSpPr>
        <p:spPr>
          <a:xfrm>
            <a:off x="343080" y="11301120"/>
            <a:ext cx="1599120" cy="647280"/>
          </a:xfrm>
          <a:prstGeom prst="rect">
            <a:avLst/>
          </a:prstGeom>
          <a:noFill/>
          <a:ln w="0">
            <a:noFill/>
          </a:ln>
        </p:spPr>
        <p:txBody>
          <a:bodyPr numCol="1" spcCol="216000" lIns="90000" rIns="90000" tIns="45000" bIns="45000" anchor="ctr">
            <a:noAutofit/>
          </a:bodyPr>
          <a:lstStyle>
            <a:lvl1pPr indent="0">
              <a:buNone/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>
              <a:buNone/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&lt;date/time&gt;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ftr" idx="11"/>
          </p:nvPr>
        </p:nvSpPr>
        <p:spPr>
          <a:xfrm>
            <a:off x="2343240" y="11301120"/>
            <a:ext cx="2170800" cy="647280"/>
          </a:xfrm>
          <a:prstGeom prst="rect">
            <a:avLst/>
          </a:prstGeom>
          <a:noFill/>
          <a:ln w="0">
            <a:noFill/>
          </a:ln>
        </p:spPr>
        <p:txBody>
          <a:bodyPr numCol="1" spcCol="216000" lIns="90000" rIns="90000" tIns="45000" bIns="45000" anchor="ctr">
            <a:noAutofit/>
          </a:bodyPr>
          <a:lstStyle>
            <a:lvl1pPr indent="0" algn="ctr">
              <a:buNone/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&lt;footer&gt;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18" name="PlaceHolder 5"/>
          <p:cNvSpPr>
            <a:spLocks noGrp="1"/>
          </p:cNvSpPr>
          <p:nvPr>
            <p:ph type="sldNum" idx="12"/>
          </p:nvPr>
        </p:nvSpPr>
        <p:spPr>
          <a:xfrm>
            <a:off x="4915080" y="11301120"/>
            <a:ext cx="1599840" cy="647280"/>
          </a:xfrm>
          <a:prstGeom prst="rect">
            <a:avLst/>
          </a:prstGeom>
          <a:noFill/>
          <a:ln w="0">
            <a:noFill/>
          </a:ln>
        </p:spPr>
        <p:txBody>
          <a:bodyPr numCol="1" spcCol="216000" lIns="90000" rIns="90000" tIns="45000" bIns="45000" anchor="ctr">
            <a:noAutofit/>
          </a:bodyPr>
          <a:p>
            <a:pPr indent="0">
              <a:buNone/>
            </a:pPr>
            <a:endParaRPr b="0" lang="en-US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Section header">
    <p:bg>
      <p:bgPr>
        <a:solidFill>
          <a:schemeClr val="lt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41800" y="7833960"/>
            <a:ext cx="5829120" cy="2421360"/>
          </a:xfrm>
          <a:prstGeom prst="rect">
            <a:avLst/>
          </a:prstGeom>
          <a:noFill/>
          <a:ln w="0">
            <a:noFill/>
          </a:ln>
        </p:spPr>
        <p:txBody>
          <a:bodyPr numCol="1" spcCol="216000" lIns="90000" rIns="90000" tIns="45000" bIns="45000" anchor="t">
            <a:noAutofit/>
          </a:bodyPr>
          <a:p>
            <a:pPr indent="0" defTabSz="457200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en-US" sz="4000" strike="noStrike" u="none" cap="all">
                <a:solidFill>
                  <a:schemeClr val="dk2"/>
                </a:solidFill>
                <a:effectLst/>
                <a:uFillTx/>
                <a:latin typeface="Calibri"/>
                <a:ea typeface="SimSun"/>
              </a:rPr>
              <a:t>Click to edit Master title style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Calibri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541800" y="5166360"/>
            <a:ext cx="5829120" cy="2667240"/>
          </a:xfrm>
          <a:prstGeom prst="rect">
            <a:avLst/>
          </a:prstGeom>
          <a:noFill/>
          <a:ln w="0">
            <a:noFill/>
          </a:ln>
        </p:spPr>
        <p:txBody>
          <a:bodyPr numCol="1" spcCol="216000" lIns="90000" rIns="90000" tIns="45000" bIns="45000" anchor="b">
            <a:noAutofit/>
          </a:bodyPr>
          <a:p>
            <a:pPr indent="0" defTabSz="4572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Calibri"/>
                <a:ea typeface="SimSun"/>
              </a:rPr>
              <a:t>Click to edit Master text styles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Calibri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dt" idx="13"/>
          </p:nvPr>
        </p:nvSpPr>
        <p:spPr>
          <a:xfrm>
            <a:off x="343080" y="11301120"/>
            <a:ext cx="1599120" cy="647280"/>
          </a:xfrm>
          <a:prstGeom prst="rect">
            <a:avLst/>
          </a:prstGeom>
          <a:noFill/>
          <a:ln w="0">
            <a:noFill/>
          </a:ln>
        </p:spPr>
        <p:txBody>
          <a:bodyPr numCol="1" spcCol="216000" lIns="90000" rIns="90000" tIns="45000" bIns="45000" anchor="ctr">
            <a:noAutofit/>
          </a:bodyPr>
          <a:lstStyle>
            <a:lvl1pPr indent="0">
              <a:buNone/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>
              <a:buNone/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&lt;date/time&gt;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ftr" idx="14"/>
          </p:nvPr>
        </p:nvSpPr>
        <p:spPr>
          <a:xfrm>
            <a:off x="2343240" y="11301120"/>
            <a:ext cx="2170800" cy="647280"/>
          </a:xfrm>
          <a:prstGeom prst="rect">
            <a:avLst/>
          </a:prstGeom>
          <a:noFill/>
          <a:ln w="0">
            <a:noFill/>
          </a:ln>
        </p:spPr>
        <p:txBody>
          <a:bodyPr numCol="1" spcCol="216000" lIns="90000" rIns="90000" tIns="45000" bIns="45000" anchor="ctr">
            <a:noAutofit/>
          </a:bodyPr>
          <a:lstStyle>
            <a:lvl1pPr indent="0" algn="ctr">
              <a:buNone/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&lt;footer&gt;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23" name="PlaceHolder 5"/>
          <p:cNvSpPr>
            <a:spLocks noGrp="1"/>
          </p:cNvSpPr>
          <p:nvPr>
            <p:ph type="sldNum" idx="15"/>
          </p:nvPr>
        </p:nvSpPr>
        <p:spPr>
          <a:xfrm>
            <a:off x="4915080" y="11301120"/>
            <a:ext cx="1599840" cy="647280"/>
          </a:xfrm>
          <a:prstGeom prst="rect">
            <a:avLst/>
          </a:prstGeom>
          <a:noFill/>
          <a:ln w="0">
            <a:noFill/>
          </a:ln>
        </p:spPr>
        <p:txBody>
          <a:bodyPr numCol="1" spcCol="216000" lIns="90000" rIns="90000" tIns="45000" bIns="45000" anchor="ctr">
            <a:noAutofit/>
          </a:bodyPr>
          <a:p>
            <a:pPr indent="0">
              <a:buNone/>
            </a:pPr>
            <a:endParaRPr b="0" lang="en-US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 and two contents">
    <p:bg>
      <p:bgPr>
        <a:solidFill>
          <a:schemeClr val="lt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343080" y="487800"/>
            <a:ext cx="6171840" cy="2031480"/>
          </a:xfrm>
          <a:prstGeom prst="rect">
            <a:avLst/>
          </a:prstGeom>
          <a:noFill/>
          <a:ln w="0">
            <a:noFill/>
          </a:ln>
        </p:spPr>
        <p:txBody>
          <a:bodyPr numCol="1" spcCol="216000" lIns="90000" rIns="90000" tIns="45000" bIns="45000" anchor="ctr">
            <a:noAutofit/>
          </a:bodyPr>
          <a:p>
            <a:pPr indent="0" algn="ctr" defTabSz="4572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4400" strike="noStrike" u="none">
                <a:solidFill>
                  <a:schemeClr val="dk2"/>
                </a:solidFill>
                <a:effectLst/>
                <a:uFillTx/>
                <a:latin typeface="Calibri"/>
                <a:ea typeface="SimSun"/>
              </a:rPr>
              <a:t>Click to edit Master title style</a:t>
            </a:r>
            <a:endParaRPr b="0" lang="en-US" sz="4400" strike="noStrike" u="none">
              <a:solidFill>
                <a:schemeClr val="dk1"/>
              </a:solidFill>
              <a:effectLst/>
              <a:uFillTx/>
              <a:latin typeface="Calibri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343080" y="2844720"/>
            <a:ext cx="3028680" cy="8046360"/>
          </a:xfrm>
          <a:prstGeom prst="rect">
            <a:avLst/>
          </a:prstGeom>
          <a:noFill/>
          <a:ln w="0">
            <a:noFill/>
          </a:ln>
        </p:spPr>
        <p:txBody>
          <a:bodyPr numCol="1" spcCol="216000" lIns="90000" rIns="90000" tIns="45000" bIns="45000" anchor="t">
            <a:noAutofit/>
          </a:bodyPr>
          <a:p>
            <a:pPr marL="343080" indent="-343080" defTabSz="457200">
              <a:lnSpc>
                <a:spcPct val="100000"/>
              </a:lnSpc>
              <a:buClr>
                <a:srgbClr val="000000"/>
              </a:buClr>
              <a:buFont typeface="Symbol" charset="2"/>
              <a:buChar char=""/>
            </a:pPr>
            <a:r>
              <a:rPr b="0" lang="en-US" sz="2800" strike="noStrike" u="none">
                <a:solidFill>
                  <a:schemeClr val="dk1"/>
                </a:solidFill>
                <a:effectLst/>
                <a:uFillTx/>
                <a:latin typeface="Calibri"/>
                <a:ea typeface="SimSun"/>
              </a:rPr>
              <a:t>Click to edit Master text styles</a:t>
            </a:r>
            <a:endParaRPr b="0" lang="en-US" sz="2800" strike="noStrike" u="none">
              <a:solidFill>
                <a:schemeClr val="dk1"/>
              </a:solidFill>
              <a:effectLst/>
              <a:uFillTx/>
              <a:latin typeface="Calibri"/>
            </a:endParaRPr>
          </a:p>
          <a:p>
            <a:pPr lvl="1" marL="743040" indent="-285840" defTabSz="457200">
              <a:lnSpc>
                <a:spcPct val="100000"/>
              </a:lnSpc>
              <a:buClr>
                <a:srgbClr val="000000"/>
              </a:buClr>
              <a:buFont typeface="Symbol" charset="2"/>
              <a:buChar char="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Calibri"/>
                <a:ea typeface="SimSun"/>
              </a:rPr>
              <a:t>Second level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Calibri"/>
            </a:endParaRPr>
          </a:p>
          <a:p>
            <a:pPr lvl="2" marL="1143000" indent="-228600" defTabSz="457200">
              <a:lnSpc>
                <a:spcPct val="100000"/>
              </a:lnSpc>
              <a:buClr>
                <a:srgbClr val="000000"/>
              </a:buClr>
              <a:buFont typeface="Symbol" charset="2"/>
              <a:buChar char="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Calibri"/>
                <a:ea typeface="SimSun"/>
              </a:rPr>
              <a:t>Third level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Calibri"/>
            </a:endParaRPr>
          </a:p>
          <a:p>
            <a:pPr lvl="3" marL="1600200" indent="-228600" defTabSz="457200">
              <a:lnSpc>
                <a:spcPct val="100000"/>
              </a:lnSpc>
              <a:buClr>
                <a:srgbClr val="000000"/>
              </a:buClr>
              <a:buFont typeface="Symbol" charset="2"/>
              <a:buChar char=""/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alibri"/>
                <a:ea typeface="SimSun"/>
              </a:rPr>
              <a:t>Fourth level</a:t>
            </a:r>
            <a:endParaRPr b="0" lang="en-US" sz="1800" strike="noStrike" u="none">
              <a:solidFill>
                <a:schemeClr val="dk1"/>
              </a:solidFill>
              <a:effectLst/>
              <a:uFillTx/>
              <a:latin typeface="Calibri"/>
            </a:endParaRPr>
          </a:p>
          <a:p>
            <a:pPr lvl="4" marL="2057400" indent="-228600" defTabSz="457200">
              <a:lnSpc>
                <a:spcPct val="100000"/>
              </a:lnSpc>
              <a:buClr>
                <a:srgbClr val="000000"/>
              </a:buClr>
              <a:buFont typeface="OpenSymbol"/>
              <a:buChar char="»"/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alibri"/>
                <a:ea typeface="SimSun"/>
              </a:rPr>
              <a:t>Fifth level</a:t>
            </a:r>
            <a:endParaRPr b="0" lang="en-US" sz="1800" strike="noStrike" u="none">
              <a:solidFill>
                <a:schemeClr val="dk1"/>
              </a:solidFill>
              <a:effectLst/>
              <a:uFillTx/>
              <a:latin typeface="Calibri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3485520" y="2844720"/>
            <a:ext cx="3029400" cy="8046360"/>
          </a:xfrm>
          <a:prstGeom prst="rect">
            <a:avLst/>
          </a:prstGeom>
          <a:noFill/>
          <a:ln w="0">
            <a:noFill/>
          </a:ln>
        </p:spPr>
        <p:txBody>
          <a:bodyPr numCol="1" spcCol="216000" lIns="90000" rIns="90000" tIns="45000" bIns="45000" anchor="t">
            <a:noAutofit/>
          </a:bodyPr>
          <a:p>
            <a:pPr marL="343080" indent="-343080" defTabSz="457200">
              <a:lnSpc>
                <a:spcPct val="100000"/>
              </a:lnSpc>
              <a:buClr>
                <a:srgbClr val="000000"/>
              </a:buClr>
              <a:buFont typeface="Symbol" charset="2"/>
              <a:buChar char=""/>
            </a:pPr>
            <a:r>
              <a:rPr b="0" lang="en-US" sz="2800" strike="noStrike" u="none">
                <a:solidFill>
                  <a:schemeClr val="dk1"/>
                </a:solidFill>
                <a:effectLst/>
                <a:uFillTx/>
                <a:latin typeface="Calibri"/>
                <a:ea typeface="SimSun"/>
              </a:rPr>
              <a:t>Click to edit Master text styles</a:t>
            </a:r>
            <a:endParaRPr b="0" lang="en-US" sz="2800" strike="noStrike" u="none">
              <a:solidFill>
                <a:schemeClr val="dk1"/>
              </a:solidFill>
              <a:effectLst/>
              <a:uFillTx/>
              <a:latin typeface="Calibri"/>
            </a:endParaRPr>
          </a:p>
          <a:p>
            <a:pPr lvl="1" marL="743040" indent="-285840" defTabSz="457200">
              <a:lnSpc>
                <a:spcPct val="100000"/>
              </a:lnSpc>
              <a:buClr>
                <a:srgbClr val="000000"/>
              </a:buClr>
              <a:buFont typeface="Symbol" charset="2"/>
              <a:buChar char="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Calibri"/>
                <a:ea typeface="SimSun"/>
              </a:rPr>
              <a:t>Second level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Calibri"/>
            </a:endParaRPr>
          </a:p>
          <a:p>
            <a:pPr lvl="2" marL="1143000" indent="-228600" defTabSz="457200">
              <a:lnSpc>
                <a:spcPct val="100000"/>
              </a:lnSpc>
              <a:buClr>
                <a:srgbClr val="000000"/>
              </a:buClr>
              <a:buFont typeface="Symbol" charset="2"/>
              <a:buChar char="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Calibri"/>
                <a:ea typeface="SimSun"/>
              </a:rPr>
              <a:t>Third level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Calibri"/>
            </a:endParaRPr>
          </a:p>
          <a:p>
            <a:pPr lvl="3" marL="1600200" indent="-228600" defTabSz="457200">
              <a:lnSpc>
                <a:spcPct val="100000"/>
              </a:lnSpc>
              <a:buClr>
                <a:srgbClr val="000000"/>
              </a:buClr>
              <a:buFont typeface="Symbol" charset="2"/>
              <a:buChar char=""/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alibri"/>
                <a:ea typeface="SimSun"/>
              </a:rPr>
              <a:t>Fourth level</a:t>
            </a:r>
            <a:endParaRPr b="0" lang="en-US" sz="1800" strike="noStrike" u="none">
              <a:solidFill>
                <a:schemeClr val="dk1"/>
              </a:solidFill>
              <a:effectLst/>
              <a:uFillTx/>
              <a:latin typeface="Calibri"/>
            </a:endParaRPr>
          </a:p>
          <a:p>
            <a:pPr lvl="4" marL="2057400" indent="-228600" defTabSz="457200">
              <a:lnSpc>
                <a:spcPct val="100000"/>
              </a:lnSpc>
              <a:buClr>
                <a:srgbClr val="000000"/>
              </a:buClr>
              <a:buFont typeface="OpenSymbol"/>
              <a:buChar char="»"/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alibri"/>
                <a:ea typeface="SimSun"/>
              </a:rPr>
              <a:t>Fifth level</a:t>
            </a:r>
            <a:endParaRPr b="0" lang="en-US" sz="1800" strike="noStrike" u="none">
              <a:solidFill>
                <a:schemeClr val="dk1"/>
              </a:solidFill>
              <a:effectLst/>
              <a:uFillTx/>
              <a:latin typeface="Calibri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 type="dt" idx="16"/>
          </p:nvPr>
        </p:nvSpPr>
        <p:spPr>
          <a:xfrm>
            <a:off x="343080" y="11301120"/>
            <a:ext cx="1599120" cy="647280"/>
          </a:xfrm>
          <a:prstGeom prst="rect">
            <a:avLst/>
          </a:prstGeom>
          <a:noFill/>
          <a:ln w="0">
            <a:noFill/>
          </a:ln>
        </p:spPr>
        <p:txBody>
          <a:bodyPr numCol="1" spcCol="216000" lIns="90000" rIns="90000" tIns="45000" bIns="45000" anchor="ctr">
            <a:noAutofit/>
          </a:bodyPr>
          <a:lstStyle>
            <a:lvl1pPr indent="0">
              <a:buNone/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>
              <a:buNone/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&lt;date/time&gt;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28" name="PlaceHolder 5"/>
          <p:cNvSpPr>
            <a:spLocks noGrp="1"/>
          </p:cNvSpPr>
          <p:nvPr>
            <p:ph type="ftr" idx="17"/>
          </p:nvPr>
        </p:nvSpPr>
        <p:spPr>
          <a:xfrm>
            <a:off x="2343240" y="11301120"/>
            <a:ext cx="2170800" cy="647280"/>
          </a:xfrm>
          <a:prstGeom prst="rect">
            <a:avLst/>
          </a:prstGeom>
          <a:noFill/>
          <a:ln w="0">
            <a:noFill/>
          </a:ln>
        </p:spPr>
        <p:txBody>
          <a:bodyPr numCol="1" spcCol="216000" lIns="90000" rIns="90000" tIns="45000" bIns="45000" anchor="ctr">
            <a:noAutofit/>
          </a:bodyPr>
          <a:lstStyle>
            <a:lvl1pPr indent="0" algn="ctr">
              <a:buNone/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&lt;footer&gt;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29" name="PlaceHolder 6"/>
          <p:cNvSpPr>
            <a:spLocks noGrp="1"/>
          </p:cNvSpPr>
          <p:nvPr>
            <p:ph type="sldNum" idx="18"/>
          </p:nvPr>
        </p:nvSpPr>
        <p:spPr>
          <a:xfrm>
            <a:off x="4915080" y="11301120"/>
            <a:ext cx="1599840" cy="647280"/>
          </a:xfrm>
          <a:prstGeom prst="rect">
            <a:avLst/>
          </a:prstGeom>
          <a:noFill/>
          <a:ln w="0">
            <a:noFill/>
          </a:ln>
        </p:spPr>
        <p:txBody>
          <a:bodyPr numCol="1" spcCol="216000" lIns="90000" rIns="90000" tIns="45000" bIns="45000" anchor="ctr">
            <a:noAutofit/>
          </a:bodyPr>
          <a:p>
            <a:pPr indent="0">
              <a:buNone/>
            </a:pPr>
            <a:endParaRPr b="0" lang="en-US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Comparison">
    <p:bg>
      <p:bgPr>
        <a:solidFill>
          <a:schemeClr val="lt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343080" y="487800"/>
            <a:ext cx="6171840" cy="2031480"/>
          </a:xfrm>
          <a:prstGeom prst="rect">
            <a:avLst/>
          </a:prstGeom>
          <a:noFill/>
          <a:ln w="0">
            <a:noFill/>
          </a:ln>
        </p:spPr>
        <p:txBody>
          <a:bodyPr numCol="1" spcCol="216000" lIns="90000" rIns="90000" tIns="45000" bIns="45000" anchor="ctr">
            <a:noAutofit/>
          </a:bodyPr>
          <a:p>
            <a:pPr indent="0" algn="ctr" defTabSz="4572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4400" strike="noStrike" u="none">
                <a:solidFill>
                  <a:schemeClr val="dk2"/>
                </a:solidFill>
                <a:effectLst/>
                <a:uFillTx/>
                <a:latin typeface="Calibri"/>
                <a:ea typeface="SimSun"/>
              </a:rPr>
              <a:t>Click to edit Master title style</a:t>
            </a:r>
            <a:endParaRPr b="0" lang="en-US" sz="4400" strike="noStrike" u="none">
              <a:solidFill>
                <a:schemeClr val="dk1"/>
              </a:solidFill>
              <a:effectLst/>
              <a:uFillTx/>
              <a:latin typeface="Calibri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343080" y="2728080"/>
            <a:ext cx="3029400" cy="1137600"/>
          </a:xfrm>
          <a:prstGeom prst="rect">
            <a:avLst/>
          </a:prstGeom>
          <a:noFill/>
          <a:ln w="0">
            <a:noFill/>
          </a:ln>
        </p:spPr>
        <p:txBody>
          <a:bodyPr numCol="1" spcCol="216000" lIns="90000" rIns="90000" tIns="45000" bIns="45000" anchor="b">
            <a:noAutofit/>
          </a:bodyPr>
          <a:p>
            <a:pPr indent="0" defTabSz="457200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en-US" sz="2400" strike="noStrike" u="none">
                <a:solidFill>
                  <a:schemeClr val="dk1"/>
                </a:solidFill>
                <a:effectLst/>
                <a:uFillTx/>
                <a:latin typeface="Calibri"/>
                <a:ea typeface="SimSun"/>
              </a:rPr>
              <a:t>Click to edit Master text styles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Calibri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343080" y="3866040"/>
            <a:ext cx="3029400" cy="7025400"/>
          </a:xfrm>
          <a:prstGeom prst="rect">
            <a:avLst/>
          </a:prstGeom>
          <a:noFill/>
          <a:ln w="0">
            <a:noFill/>
          </a:ln>
        </p:spPr>
        <p:txBody>
          <a:bodyPr numCol="1" spcCol="216000" lIns="90000" rIns="90000" tIns="45000" bIns="45000" anchor="t">
            <a:noAutofit/>
          </a:bodyPr>
          <a:p>
            <a:pPr marL="343080" indent="-343080" defTabSz="457200">
              <a:lnSpc>
                <a:spcPct val="100000"/>
              </a:lnSpc>
              <a:buClr>
                <a:srgbClr val="000000"/>
              </a:buClr>
              <a:buFont typeface="Symbol" charset="2"/>
              <a:buChar char="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Calibri"/>
                <a:ea typeface="SimSun"/>
              </a:rPr>
              <a:t>Click to edit Master text styles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Calibri"/>
            </a:endParaRPr>
          </a:p>
          <a:p>
            <a:pPr lvl="1" marL="743040" indent="-285840" defTabSz="457200">
              <a:lnSpc>
                <a:spcPct val="100000"/>
              </a:lnSpc>
              <a:buClr>
                <a:srgbClr val="000000"/>
              </a:buClr>
              <a:buFont typeface="Symbol" charset="2"/>
              <a:buChar char="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Calibri"/>
                <a:ea typeface="SimSun"/>
              </a:rPr>
              <a:t>Second level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Calibri"/>
            </a:endParaRPr>
          </a:p>
          <a:p>
            <a:pPr lvl="2" marL="1143000" indent="-228600" defTabSz="457200">
              <a:lnSpc>
                <a:spcPct val="100000"/>
              </a:lnSpc>
              <a:buClr>
                <a:srgbClr val="000000"/>
              </a:buClr>
              <a:buFont typeface="Symbol" charset="2"/>
              <a:buChar char=""/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alibri"/>
                <a:ea typeface="SimSun"/>
              </a:rPr>
              <a:t>Third level</a:t>
            </a:r>
            <a:endParaRPr b="0" lang="en-US" sz="1800" strike="noStrike" u="none">
              <a:solidFill>
                <a:schemeClr val="dk1"/>
              </a:solidFill>
              <a:effectLst/>
              <a:uFillTx/>
              <a:latin typeface="Calibri"/>
            </a:endParaRPr>
          </a:p>
          <a:p>
            <a:pPr lvl="3" marL="1600200" indent="-228600" defTabSz="457200">
              <a:lnSpc>
                <a:spcPct val="100000"/>
              </a:lnSpc>
              <a:buClr>
                <a:srgbClr val="000000"/>
              </a:buClr>
              <a:buFont typeface="Symbol" charset="2"/>
              <a:buChar char=""/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  <a:ea typeface="SimSun"/>
              </a:rPr>
              <a:t>Fourth level</a:t>
            </a:r>
            <a:endParaRPr b="0" lang="en-US" sz="1600" strike="noStrike" u="none">
              <a:solidFill>
                <a:schemeClr val="dk1"/>
              </a:solidFill>
              <a:effectLst/>
              <a:uFillTx/>
              <a:latin typeface="Calibri"/>
            </a:endParaRPr>
          </a:p>
          <a:p>
            <a:pPr lvl="4" marL="2057400" indent="-228600" defTabSz="457200">
              <a:lnSpc>
                <a:spcPct val="100000"/>
              </a:lnSpc>
              <a:buClr>
                <a:srgbClr val="000000"/>
              </a:buClr>
              <a:buFont typeface="OpenSymbol"/>
              <a:buChar char="»"/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  <a:ea typeface="SimSun"/>
              </a:rPr>
              <a:t>Fifth level</a:t>
            </a:r>
            <a:endParaRPr b="0" lang="en-US" sz="1600" strike="noStrike" u="none">
              <a:solidFill>
                <a:schemeClr val="dk1"/>
              </a:solidFill>
              <a:effectLst/>
              <a:uFillTx/>
              <a:latin typeface="Calibri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3484800" y="2728080"/>
            <a:ext cx="3029760" cy="1137600"/>
          </a:xfrm>
          <a:prstGeom prst="rect">
            <a:avLst/>
          </a:prstGeom>
          <a:noFill/>
          <a:ln w="0">
            <a:noFill/>
          </a:ln>
        </p:spPr>
        <p:txBody>
          <a:bodyPr numCol="1" spcCol="216000" lIns="90000" rIns="90000" tIns="45000" bIns="45000" anchor="b">
            <a:noAutofit/>
          </a:bodyPr>
          <a:p>
            <a:pPr indent="0" defTabSz="457200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en-US" sz="2400" strike="noStrike" u="none">
                <a:solidFill>
                  <a:schemeClr val="dk1"/>
                </a:solidFill>
                <a:effectLst/>
                <a:uFillTx/>
                <a:latin typeface="Calibri"/>
                <a:ea typeface="SimSun"/>
              </a:rPr>
              <a:t>Click to edit Master text styles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Calibri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3484800" y="3866040"/>
            <a:ext cx="3029760" cy="7025400"/>
          </a:xfrm>
          <a:prstGeom prst="rect">
            <a:avLst/>
          </a:prstGeom>
          <a:noFill/>
          <a:ln w="0">
            <a:noFill/>
          </a:ln>
        </p:spPr>
        <p:txBody>
          <a:bodyPr numCol="1" spcCol="216000" lIns="90000" rIns="90000" tIns="45000" bIns="45000" anchor="t">
            <a:noAutofit/>
          </a:bodyPr>
          <a:p>
            <a:pPr marL="343080" indent="-343080" defTabSz="457200">
              <a:lnSpc>
                <a:spcPct val="100000"/>
              </a:lnSpc>
              <a:buClr>
                <a:srgbClr val="000000"/>
              </a:buClr>
              <a:buFont typeface="Symbol" charset="2"/>
              <a:buChar char="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Calibri"/>
                <a:ea typeface="SimSun"/>
              </a:rPr>
              <a:t>Click to edit Master text styles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Calibri"/>
            </a:endParaRPr>
          </a:p>
          <a:p>
            <a:pPr lvl="1" marL="743040" indent="-285840" defTabSz="457200">
              <a:lnSpc>
                <a:spcPct val="100000"/>
              </a:lnSpc>
              <a:buClr>
                <a:srgbClr val="000000"/>
              </a:buClr>
              <a:buFont typeface="Symbol" charset="2"/>
              <a:buChar char="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Calibri"/>
                <a:ea typeface="SimSun"/>
              </a:rPr>
              <a:t>Second level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Calibri"/>
            </a:endParaRPr>
          </a:p>
          <a:p>
            <a:pPr lvl="2" marL="1143000" indent="-228600" defTabSz="457200">
              <a:lnSpc>
                <a:spcPct val="100000"/>
              </a:lnSpc>
              <a:buClr>
                <a:srgbClr val="000000"/>
              </a:buClr>
              <a:buFont typeface="Symbol" charset="2"/>
              <a:buChar char=""/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alibri"/>
                <a:ea typeface="SimSun"/>
              </a:rPr>
              <a:t>Third level</a:t>
            </a:r>
            <a:endParaRPr b="0" lang="en-US" sz="1800" strike="noStrike" u="none">
              <a:solidFill>
                <a:schemeClr val="dk1"/>
              </a:solidFill>
              <a:effectLst/>
              <a:uFillTx/>
              <a:latin typeface="Calibri"/>
            </a:endParaRPr>
          </a:p>
          <a:p>
            <a:pPr lvl="3" marL="1600200" indent="-228600" defTabSz="457200">
              <a:lnSpc>
                <a:spcPct val="100000"/>
              </a:lnSpc>
              <a:buClr>
                <a:srgbClr val="000000"/>
              </a:buClr>
              <a:buFont typeface="Symbol" charset="2"/>
              <a:buChar char=""/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  <a:ea typeface="SimSun"/>
              </a:rPr>
              <a:t>Fourth level</a:t>
            </a:r>
            <a:endParaRPr b="0" lang="en-US" sz="1600" strike="noStrike" u="none">
              <a:solidFill>
                <a:schemeClr val="dk1"/>
              </a:solidFill>
              <a:effectLst/>
              <a:uFillTx/>
              <a:latin typeface="Calibri"/>
            </a:endParaRPr>
          </a:p>
          <a:p>
            <a:pPr lvl="4" marL="2057400" indent="-228600" defTabSz="457200">
              <a:lnSpc>
                <a:spcPct val="100000"/>
              </a:lnSpc>
              <a:buClr>
                <a:srgbClr val="000000"/>
              </a:buClr>
              <a:buFont typeface="OpenSymbol"/>
              <a:buChar char="»"/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  <a:ea typeface="SimSun"/>
              </a:rPr>
              <a:t>Fifth level</a:t>
            </a:r>
            <a:endParaRPr b="0" lang="en-US" sz="1600" strike="noStrike" u="none">
              <a:solidFill>
                <a:schemeClr val="dk1"/>
              </a:solidFill>
              <a:effectLst/>
              <a:uFillTx/>
              <a:latin typeface="Calibri"/>
            </a:endParaRPr>
          </a:p>
        </p:txBody>
      </p:sp>
      <p:sp>
        <p:nvSpPr>
          <p:cNvPr id="35" name="PlaceHolder 6"/>
          <p:cNvSpPr>
            <a:spLocks noGrp="1"/>
          </p:cNvSpPr>
          <p:nvPr>
            <p:ph type="dt" idx="19"/>
          </p:nvPr>
        </p:nvSpPr>
        <p:spPr>
          <a:xfrm>
            <a:off x="343080" y="11301120"/>
            <a:ext cx="1599120" cy="647280"/>
          </a:xfrm>
          <a:prstGeom prst="rect">
            <a:avLst/>
          </a:prstGeom>
          <a:noFill/>
          <a:ln w="0">
            <a:noFill/>
          </a:ln>
        </p:spPr>
        <p:txBody>
          <a:bodyPr numCol="1" spcCol="216000" lIns="90000" rIns="90000" tIns="45000" bIns="45000" anchor="ctr">
            <a:noAutofit/>
          </a:bodyPr>
          <a:lstStyle>
            <a:lvl1pPr indent="0">
              <a:buNone/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>
              <a:buNone/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&lt;date/time&gt;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36" name="PlaceHolder 7"/>
          <p:cNvSpPr>
            <a:spLocks noGrp="1"/>
          </p:cNvSpPr>
          <p:nvPr>
            <p:ph type="ftr" idx="20"/>
          </p:nvPr>
        </p:nvSpPr>
        <p:spPr>
          <a:xfrm>
            <a:off x="2343240" y="11301120"/>
            <a:ext cx="2170800" cy="647280"/>
          </a:xfrm>
          <a:prstGeom prst="rect">
            <a:avLst/>
          </a:prstGeom>
          <a:noFill/>
          <a:ln w="0">
            <a:noFill/>
          </a:ln>
        </p:spPr>
        <p:txBody>
          <a:bodyPr numCol="1" spcCol="216000" lIns="90000" rIns="90000" tIns="45000" bIns="45000" anchor="ctr">
            <a:noAutofit/>
          </a:bodyPr>
          <a:lstStyle>
            <a:lvl1pPr indent="0" algn="ctr">
              <a:buNone/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&lt;footer&gt;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37" name="PlaceHolder 8"/>
          <p:cNvSpPr>
            <a:spLocks noGrp="1"/>
          </p:cNvSpPr>
          <p:nvPr>
            <p:ph type="sldNum" idx="21"/>
          </p:nvPr>
        </p:nvSpPr>
        <p:spPr>
          <a:xfrm>
            <a:off x="4915080" y="11301120"/>
            <a:ext cx="1599840" cy="647280"/>
          </a:xfrm>
          <a:prstGeom prst="rect">
            <a:avLst/>
          </a:prstGeom>
          <a:noFill/>
          <a:ln w="0">
            <a:noFill/>
          </a:ln>
        </p:spPr>
        <p:txBody>
          <a:bodyPr numCol="1" spcCol="216000" lIns="90000" rIns="90000" tIns="45000" bIns="45000" anchor="ctr">
            <a:noAutofit/>
          </a:bodyPr>
          <a:p>
            <a:pPr indent="0">
              <a:buNone/>
            </a:pPr>
            <a:endParaRPr b="0" lang="en-US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bg>
      <p:bgPr>
        <a:solidFill>
          <a:schemeClr val="lt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343080" y="487800"/>
            <a:ext cx="6171840" cy="2031480"/>
          </a:xfrm>
          <a:prstGeom prst="rect">
            <a:avLst/>
          </a:prstGeom>
          <a:noFill/>
          <a:ln w="0">
            <a:noFill/>
          </a:ln>
        </p:spPr>
        <p:txBody>
          <a:bodyPr numCol="1" spcCol="216000" lIns="90000" rIns="90000" tIns="45000" bIns="45000" anchor="ctr">
            <a:noAutofit/>
          </a:bodyPr>
          <a:p>
            <a:pPr indent="0" algn="ctr" defTabSz="4572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4400" strike="noStrike" u="none">
                <a:solidFill>
                  <a:schemeClr val="dk2"/>
                </a:solidFill>
                <a:effectLst/>
                <a:uFillTx/>
                <a:latin typeface="Calibri"/>
                <a:ea typeface="SimSun"/>
              </a:rPr>
              <a:t>Click to edit Master title style</a:t>
            </a:r>
            <a:endParaRPr b="0" lang="en-US" sz="4400" strike="noStrike" u="none">
              <a:solidFill>
                <a:schemeClr val="dk1"/>
              </a:solidFill>
              <a:effectLst/>
              <a:uFillTx/>
              <a:latin typeface="Calibri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dt" idx="22"/>
          </p:nvPr>
        </p:nvSpPr>
        <p:spPr>
          <a:xfrm>
            <a:off x="343080" y="11301120"/>
            <a:ext cx="1599120" cy="647280"/>
          </a:xfrm>
          <a:prstGeom prst="rect">
            <a:avLst/>
          </a:prstGeom>
          <a:noFill/>
          <a:ln w="0">
            <a:noFill/>
          </a:ln>
        </p:spPr>
        <p:txBody>
          <a:bodyPr numCol="1" spcCol="216000" lIns="90000" rIns="90000" tIns="45000" bIns="45000" anchor="ctr">
            <a:noAutofit/>
          </a:bodyPr>
          <a:lstStyle>
            <a:lvl1pPr indent="0">
              <a:buNone/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>
              <a:buNone/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&lt;date/time&gt;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 type="ftr" idx="23"/>
          </p:nvPr>
        </p:nvSpPr>
        <p:spPr>
          <a:xfrm>
            <a:off x="2343240" y="11301120"/>
            <a:ext cx="2170800" cy="647280"/>
          </a:xfrm>
          <a:prstGeom prst="rect">
            <a:avLst/>
          </a:prstGeom>
          <a:noFill/>
          <a:ln w="0">
            <a:noFill/>
          </a:ln>
        </p:spPr>
        <p:txBody>
          <a:bodyPr numCol="1" spcCol="216000" lIns="90000" rIns="90000" tIns="45000" bIns="45000" anchor="ctr">
            <a:noAutofit/>
          </a:bodyPr>
          <a:lstStyle>
            <a:lvl1pPr indent="0" algn="ctr">
              <a:buNone/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&lt;footer&gt;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41" name="PlaceHolder 4"/>
          <p:cNvSpPr>
            <a:spLocks noGrp="1"/>
          </p:cNvSpPr>
          <p:nvPr>
            <p:ph type="sldNum" idx="24"/>
          </p:nvPr>
        </p:nvSpPr>
        <p:spPr>
          <a:xfrm>
            <a:off x="4915080" y="11301120"/>
            <a:ext cx="1599840" cy="647280"/>
          </a:xfrm>
          <a:prstGeom prst="rect">
            <a:avLst/>
          </a:prstGeom>
          <a:noFill/>
          <a:ln w="0">
            <a:noFill/>
          </a:ln>
        </p:spPr>
        <p:txBody>
          <a:bodyPr numCol="1" spcCol="216000" lIns="90000" rIns="90000" tIns="45000" bIns="45000" anchor="ctr">
            <a:noAutofit/>
          </a:bodyPr>
          <a:p>
            <a:pPr indent="0">
              <a:buNone/>
            </a:pPr>
            <a:endParaRPr b="0" lang="en-US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">
    <p:bg>
      <p:bgPr>
        <a:solidFill>
          <a:schemeClr val="lt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dt" idx="25"/>
          </p:nvPr>
        </p:nvSpPr>
        <p:spPr>
          <a:xfrm>
            <a:off x="343080" y="11301120"/>
            <a:ext cx="1599120" cy="647280"/>
          </a:xfrm>
          <a:prstGeom prst="rect">
            <a:avLst/>
          </a:prstGeom>
          <a:noFill/>
          <a:ln w="0">
            <a:noFill/>
          </a:ln>
        </p:spPr>
        <p:txBody>
          <a:bodyPr numCol="1" spcCol="216000" lIns="90000" rIns="90000" tIns="45000" bIns="45000" anchor="ctr">
            <a:noAutofit/>
          </a:bodyPr>
          <a:lstStyle>
            <a:lvl1pPr indent="0">
              <a:buNone/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>
              <a:buNone/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&lt;date/time&gt;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ftr" idx="26"/>
          </p:nvPr>
        </p:nvSpPr>
        <p:spPr>
          <a:xfrm>
            <a:off x="2343240" y="11301120"/>
            <a:ext cx="2170800" cy="647280"/>
          </a:xfrm>
          <a:prstGeom prst="rect">
            <a:avLst/>
          </a:prstGeom>
          <a:noFill/>
          <a:ln w="0">
            <a:noFill/>
          </a:ln>
        </p:spPr>
        <p:txBody>
          <a:bodyPr numCol="1" spcCol="216000" lIns="90000" rIns="90000" tIns="45000" bIns="45000" anchor="ctr">
            <a:noAutofit/>
          </a:bodyPr>
          <a:lstStyle>
            <a:lvl1pPr indent="0" algn="ctr">
              <a:buNone/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&lt;footer&gt;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44" name="PlaceHolder 3"/>
          <p:cNvSpPr>
            <a:spLocks noGrp="1"/>
          </p:cNvSpPr>
          <p:nvPr>
            <p:ph type="sldNum" idx="27"/>
          </p:nvPr>
        </p:nvSpPr>
        <p:spPr>
          <a:xfrm>
            <a:off x="4915080" y="11301120"/>
            <a:ext cx="1599840" cy="647280"/>
          </a:xfrm>
          <a:prstGeom prst="rect">
            <a:avLst/>
          </a:prstGeom>
          <a:noFill/>
          <a:ln w="0">
            <a:noFill/>
          </a:ln>
        </p:spPr>
        <p:txBody>
          <a:bodyPr numCol="1" spcCol="216000" lIns="90000" rIns="90000" tIns="45000" bIns="45000" anchor="ctr">
            <a:noAutofit/>
          </a:bodyPr>
          <a:p>
            <a:pPr indent="0">
              <a:buNone/>
            </a:pPr>
            <a:endParaRPr b="0" lang="en-US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45" name="PlaceHolder 4"/>
          <p:cNvSpPr>
            <a:spLocks noGrp="1"/>
          </p:cNvSpPr>
          <p:nvPr>
            <p:ph type="title"/>
          </p:nvPr>
        </p:nvSpPr>
        <p:spPr>
          <a:xfrm>
            <a:off x="342720" y="486360"/>
            <a:ext cx="6171840" cy="2035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Click to edit the title text format</a:t>
            </a:r>
            <a:endParaRPr b="0" lang="en-US" sz="1800" strike="noStrike" u="none">
              <a:solidFill>
                <a:schemeClr val="dk1"/>
              </a:solidFill>
              <a:effectLst/>
              <a:uFillTx/>
              <a:latin typeface="Calibri"/>
            </a:endParaRPr>
          </a:p>
        </p:txBody>
      </p:sp>
      <p:sp>
        <p:nvSpPr>
          <p:cNvPr id="46" name="PlaceHolder 5"/>
          <p:cNvSpPr>
            <a:spLocks noGrp="1"/>
          </p:cNvSpPr>
          <p:nvPr>
            <p:ph type="body"/>
          </p:nvPr>
        </p:nvSpPr>
        <p:spPr>
          <a:xfrm>
            <a:off x="342720" y="2852640"/>
            <a:ext cx="6171840" cy="7070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Click to edit the outline text format</a:t>
            </a:r>
            <a:endParaRPr b="0" lang="en-US" sz="3200" strike="noStrike" u="none">
              <a:solidFill>
                <a:schemeClr val="dk1"/>
              </a:solidFill>
              <a:effectLst/>
              <a:uFillTx/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Second Outline Level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Third Outline Level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Fourth Outline Level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Fifth Outline Level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Sixth Outline Level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Seventh Outline Level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jpeg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jpeg"/><Relationship Id="rId7" Type="http://schemas.openxmlformats.org/officeDocument/2006/relationships/image" Target="../media/image7.gif"/><Relationship Id="rId8" Type="http://schemas.openxmlformats.org/officeDocument/2006/relationships/slideLayout" Target="../slideLayouts/slideLayout9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9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Picture1" descr=""/>
          <p:cNvPicPr/>
          <p:nvPr/>
        </p:nvPicPr>
        <p:blipFill>
          <a:blip r:embed="rId1"/>
          <a:stretch/>
        </p:blipFill>
        <p:spPr>
          <a:xfrm>
            <a:off x="542880" y="1204560"/>
            <a:ext cx="5771880" cy="7857720"/>
          </a:xfrm>
          <a:prstGeom prst="rect">
            <a:avLst/>
          </a:prstGeom>
          <a:noFill/>
          <a:ln w="0">
            <a:noFill/>
          </a:ln>
        </p:spPr>
      </p:pic>
      <p:sp>
        <p:nvSpPr>
          <p:cNvPr id="60" name="Textbox1"/>
          <p:cNvSpPr/>
          <p:nvPr/>
        </p:nvSpPr>
        <p:spPr>
          <a:xfrm>
            <a:off x="595080" y="9830520"/>
            <a:ext cx="5668200" cy="1076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numCol="1" spcCol="216000" lIns="90000" rIns="90000" tIns="45000" bIns="45000" anchor="t">
            <a:noAutofit/>
          </a:bodyPr>
          <a:p>
            <a:pPr defTabSz="457200">
              <a:lnSpc>
                <a:spcPct val="100000"/>
              </a:lnSpc>
              <a:tabLst>
                <a:tab algn="l" pos="0"/>
              </a:tabLst>
            </a:pP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algn="ctr" defTabSz="457200">
              <a:lnSpc>
                <a:spcPct val="100000"/>
              </a:lnSpc>
              <a:tabLst>
                <a:tab algn="l" pos="0"/>
              </a:tabLst>
            </a:pPr>
            <a:r>
              <a:rPr b="1" lang="en-US" sz="2000" strike="noStrike" u="none">
                <a:solidFill>
                  <a:schemeClr val="dk1"/>
                </a:solidFill>
                <a:effectLst/>
                <a:uFillTx/>
                <a:latin typeface="Calibri"/>
                <a:ea typeface="SimSun"/>
              </a:rPr>
              <a:t>N1JEZ   K3SK  WA1MBA    W1MKY  K1FMS   W1FKF   KA1NKD  W1GHZ  K1BKK/W1AIM/   W1MKY   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457200">
              <a:lnSpc>
                <a:spcPct val="100000"/>
              </a:lnSpc>
              <a:tabLst>
                <a:tab algn="l" pos="0"/>
              </a:tabLst>
            </a:pPr>
            <a:r>
              <a:rPr b="1" lang="en-US" sz="2000" strike="noStrike" u="none">
                <a:solidFill>
                  <a:schemeClr val="dk1"/>
                </a:solidFill>
                <a:effectLst/>
                <a:uFillTx/>
                <a:latin typeface="Calibri"/>
                <a:ea typeface="SimSun"/>
              </a:rPr>
              <a:t>                                 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61" name="Textbox2"/>
          <p:cNvSpPr/>
          <p:nvPr/>
        </p:nvSpPr>
        <p:spPr>
          <a:xfrm>
            <a:off x="666720" y="11122200"/>
            <a:ext cx="5524920" cy="932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numCol="1" spcCol="216000" lIns="90000" rIns="90000" tIns="45000" bIns="45000" anchor="t">
            <a:noAutofit/>
          </a:bodyPr>
          <a:p>
            <a:pPr algn="ctr" defTabSz="457200">
              <a:lnSpc>
                <a:spcPct val="100000"/>
              </a:lnSpc>
              <a:tabLst>
                <a:tab algn="l" pos="0"/>
              </a:tabLst>
            </a:pPr>
            <a:r>
              <a:rPr b="1" lang="en-US" sz="2000" strike="noStrike" u="none">
                <a:solidFill>
                  <a:schemeClr val="dk1"/>
                </a:solidFill>
                <a:effectLst/>
                <a:uFillTx/>
                <a:latin typeface="Calibri"/>
                <a:ea typeface="SimSun"/>
              </a:rPr>
              <a:t>Paul Wade, W1GHZ, (presentations, proceedings)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algn="ctr" defTabSz="457200">
              <a:lnSpc>
                <a:spcPct val="100000"/>
              </a:lnSpc>
              <a:tabLst>
                <a:tab algn="l" pos="0"/>
              </a:tabLst>
            </a:pPr>
            <a:r>
              <a:rPr b="1" lang="en-US" sz="2000" strike="noStrike" u="none">
                <a:solidFill>
                  <a:schemeClr val="dk1"/>
                </a:solidFill>
                <a:effectLst/>
                <a:uFillTx/>
                <a:latin typeface="Calibri"/>
                <a:ea typeface="SimSun"/>
              </a:rPr>
              <a:t>Mark Casey, K1MAP, (hospitality, hotel, swaps/vendors) 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62" name="Textbox3"/>
          <p:cNvSpPr/>
          <p:nvPr/>
        </p:nvSpPr>
        <p:spPr>
          <a:xfrm>
            <a:off x="932760" y="143640"/>
            <a:ext cx="5382000" cy="1291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numCol="1" spcCol="216000" lIns="90000" rIns="90000" tIns="45000" bIns="45000" anchor="t">
            <a:noAutofit/>
          </a:bodyPr>
          <a:p>
            <a:pPr algn="ctr" defTabSz="457200">
              <a:lnSpc>
                <a:spcPct val="100000"/>
              </a:lnSpc>
              <a:tabLst>
                <a:tab algn="l" pos="0"/>
              </a:tabLst>
            </a:pPr>
            <a:r>
              <a:rPr b="1" lang="en-US" sz="2200" strike="noStrike" u="none">
                <a:solidFill>
                  <a:srgbClr val="0000ff"/>
                </a:solidFill>
                <a:effectLst/>
                <a:uFillTx/>
                <a:latin typeface="Calibri"/>
                <a:ea typeface="SimSun"/>
              </a:rPr>
              <a:t>48th EASTERN VHF/UHF/MICROWAVE</a:t>
            </a:r>
            <a:endParaRPr b="0" lang="en-US" sz="22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algn="ctr" defTabSz="457200">
              <a:lnSpc>
                <a:spcPct val="100000"/>
              </a:lnSpc>
              <a:tabLst>
                <a:tab algn="l" pos="0"/>
              </a:tabLst>
            </a:pPr>
            <a:r>
              <a:rPr b="1" lang="en-US" sz="2200" strike="noStrike" u="none">
                <a:solidFill>
                  <a:srgbClr val="0000ff"/>
                </a:solidFill>
                <a:effectLst/>
                <a:uFillTx/>
                <a:latin typeface="Calibri"/>
                <a:ea typeface="SimSun"/>
              </a:rPr>
              <a:t> CONFERENCE</a:t>
            </a:r>
            <a:endParaRPr b="0" lang="en-US" sz="22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algn="ctr" defTabSz="457200">
              <a:lnSpc>
                <a:spcPct val="100000"/>
              </a:lnSpc>
              <a:tabLst>
                <a:tab algn="l" pos="0"/>
              </a:tabLst>
            </a:pPr>
            <a:r>
              <a:rPr b="1" lang="en-US" sz="2200" strike="noStrike" u="none">
                <a:solidFill>
                  <a:srgbClr val="0000ff"/>
                </a:solidFill>
                <a:effectLst/>
                <a:uFillTx/>
                <a:latin typeface="Calibri"/>
                <a:ea typeface="SimSun"/>
              </a:rPr>
              <a:t>SUPPORTERS</a:t>
            </a:r>
            <a:endParaRPr b="0" lang="en-US" sz="22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63" name="Textbox4"/>
          <p:cNvSpPr/>
          <p:nvPr/>
        </p:nvSpPr>
        <p:spPr>
          <a:xfrm>
            <a:off x="-1722240" y="8251920"/>
            <a:ext cx="1440000" cy="365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numCol="1" spcCol="216000" lIns="90000" rIns="90000" tIns="45000" bIns="45000" anchor="t">
            <a:noAutofit/>
          </a:bodyPr>
          <a:p>
            <a:pPr defTabSz="457200">
              <a:lnSpc>
                <a:spcPct val="100000"/>
              </a:lnSpc>
              <a:tabLst>
                <a:tab algn="l" pos="0"/>
              </a:tabLst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Calibri"/>
              <a:ea typeface="SimSun"/>
            </a:endParaRPr>
          </a:p>
        </p:txBody>
      </p:sp>
      <p:pic>
        <p:nvPicPr>
          <p:cNvPr id="64" name="Picture2" descr=""/>
          <p:cNvPicPr/>
          <p:nvPr/>
        </p:nvPicPr>
        <p:blipFill>
          <a:blip r:embed="rId2"/>
          <a:stretch/>
        </p:blipFill>
        <p:spPr>
          <a:xfrm>
            <a:off x="526320" y="8564760"/>
            <a:ext cx="2689560" cy="381240"/>
          </a:xfrm>
          <a:prstGeom prst="rect">
            <a:avLst/>
          </a:prstGeom>
          <a:noFill/>
          <a:ln w="0">
            <a:noFill/>
          </a:ln>
        </p:spPr>
      </p:pic>
      <p:sp>
        <p:nvSpPr>
          <p:cNvPr id="65" name="Textbox5"/>
          <p:cNvSpPr/>
          <p:nvPr/>
        </p:nvSpPr>
        <p:spPr>
          <a:xfrm>
            <a:off x="-3013560" y="8601120"/>
            <a:ext cx="1440000" cy="365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numCol="1" spcCol="216000" lIns="90000" rIns="90000" tIns="45000" bIns="45000" anchor="t">
            <a:noAutofit/>
          </a:bodyPr>
          <a:p>
            <a:pPr defTabSz="457200">
              <a:lnSpc>
                <a:spcPct val="100000"/>
              </a:lnSpc>
              <a:tabLst>
                <a:tab algn="l" pos="0"/>
              </a:tabLst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Calibri"/>
              <a:ea typeface="SimSun"/>
            </a:endParaRPr>
          </a:p>
        </p:txBody>
      </p:sp>
      <p:sp>
        <p:nvSpPr>
          <p:cNvPr id="66" name="Textbox6"/>
          <p:cNvSpPr/>
          <p:nvPr/>
        </p:nvSpPr>
        <p:spPr>
          <a:xfrm>
            <a:off x="-2224440" y="7821360"/>
            <a:ext cx="1440000" cy="365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numCol="1" spcCol="216000" lIns="90000" rIns="90000" tIns="45000" bIns="45000" anchor="t">
            <a:noAutofit/>
          </a:bodyPr>
          <a:p>
            <a:pPr defTabSz="457200">
              <a:lnSpc>
                <a:spcPct val="100000"/>
              </a:lnSpc>
              <a:tabLst>
                <a:tab algn="l" pos="0"/>
              </a:tabLst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Calibri"/>
              <a:ea typeface="SimSun"/>
            </a:endParaRPr>
          </a:p>
        </p:txBody>
      </p:sp>
      <p:pic>
        <p:nvPicPr>
          <p:cNvPr id="67" name="Picture5" descr=""/>
          <p:cNvPicPr/>
          <p:nvPr/>
        </p:nvPicPr>
        <p:blipFill>
          <a:blip r:embed="rId3"/>
          <a:stretch/>
        </p:blipFill>
        <p:spPr>
          <a:xfrm>
            <a:off x="261000" y="9062640"/>
            <a:ext cx="1676160" cy="799920"/>
          </a:xfrm>
          <a:prstGeom prst="rect">
            <a:avLst/>
          </a:prstGeom>
          <a:noFill/>
          <a:ln w="0">
            <a:noFill/>
          </a:ln>
        </p:spPr>
      </p:pic>
      <p:pic>
        <p:nvPicPr>
          <p:cNvPr id="68" name="Picture4" descr=""/>
          <p:cNvPicPr/>
          <p:nvPr/>
        </p:nvPicPr>
        <p:blipFill>
          <a:blip r:embed="rId4"/>
          <a:stretch/>
        </p:blipFill>
        <p:spPr>
          <a:xfrm>
            <a:off x="3429000" y="8500680"/>
            <a:ext cx="3222360" cy="509400"/>
          </a:xfrm>
          <a:prstGeom prst="rect">
            <a:avLst/>
          </a:prstGeom>
          <a:noFill/>
          <a:ln w="0">
            <a:noFill/>
          </a:ln>
        </p:spPr>
      </p:pic>
      <p:pic>
        <p:nvPicPr>
          <p:cNvPr id="69" name="Picture7" descr=""/>
          <p:cNvPicPr/>
          <p:nvPr/>
        </p:nvPicPr>
        <p:blipFill>
          <a:blip r:embed="rId5"/>
          <a:stretch/>
        </p:blipFill>
        <p:spPr>
          <a:xfrm>
            <a:off x="2063880" y="9291240"/>
            <a:ext cx="1523520" cy="571320"/>
          </a:xfrm>
          <a:prstGeom prst="rect">
            <a:avLst/>
          </a:prstGeom>
          <a:noFill/>
          <a:ln w="0">
            <a:noFill/>
          </a:ln>
        </p:spPr>
      </p:pic>
      <p:sp>
        <p:nvSpPr>
          <p:cNvPr id="70" name="Textbox7"/>
          <p:cNvSpPr/>
          <p:nvPr/>
        </p:nvSpPr>
        <p:spPr>
          <a:xfrm>
            <a:off x="-1148040" y="8754120"/>
            <a:ext cx="717120" cy="365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numCol="1" spcCol="216000" lIns="90000" rIns="90000" tIns="45000" bIns="45000" anchor="t">
            <a:noAutofit/>
          </a:bodyPr>
          <a:p>
            <a:pPr defTabSz="457200">
              <a:lnSpc>
                <a:spcPct val="100000"/>
              </a:lnSpc>
              <a:tabLst>
                <a:tab algn="l" pos="0"/>
              </a:tabLst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Calibri"/>
              <a:ea typeface="SimSun"/>
            </a:endParaRPr>
          </a:p>
        </p:txBody>
      </p:sp>
      <p:pic>
        <p:nvPicPr>
          <p:cNvPr id="71" name="Picture3" descr=""/>
          <p:cNvPicPr/>
          <p:nvPr/>
        </p:nvPicPr>
        <p:blipFill>
          <a:blip r:embed="rId6"/>
          <a:stretch/>
        </p:blipFill>
        <p:spPr>
          <a:xfrm>
            <a:off x="3946680" y="9173160"/>
            <a:ext cx="790200" cy="657000"/>
          </a:xfrm>
          <a:prstGeom prst="rect">
            <a:avLst/>
          </a:prstGeom>
          <a:noFill/>
          <a:ln w="0">
            <a:noFill/>
          </a:ln>
        </p:spPr>
      </p:pic>
      <p:sp>
        <p:nvSpPr>
          <p:cNvPr id="72" name="Textbox8"/>
          <p:cNvSpPr/>
          <p:nvPr/>
        </p:nvSpPr>
        <p:spPr>
          <a:xfrm>
            <a:off x="-1434960" y="8946360"/>
            <a:ext cx="1004040" cy="365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numCol="1" spcCol="216000" lIns="90000" rIns="90000" tIns="45000" bIns="45000" anchor="t">
            <a:noAutofit/>
          </a:bodyPr>
          <a:p>
            <a:pPr defTabSz="457200">
              <a:lnSpc>
                <a:spcPct val="100000"/>
              </a:lnSpc>
              <a:tabLst>
                <a:tab algn="l" pos="0"/>
              </a:tabLst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Calibri"/>
              <a:ea typeface="SimSun"/>
            </a:endParaRPr>
          </a:p>
        </p:txBody>
      </p:sp>
      <p:pic>
        <p:nvPicPr>
          <p:cNvPr id="73" name="Picture6" descr=""/>
          <p:cNvPicPr/>
          <p:nvPr/>
        </p:nvPicPr>
        <p:blipFill>
          <a:blip r:embed="rId7"/>
          <a:stretch/>
        </p:blipFill>
        <p:spPr>
          <a:xfrm>
            <a:off x="5168160" y="9173160"/>
            <a:ext cx="786960" cy="766800"/>
          </a:xfrm>
          <a:prstGeom prst="rect">
            <a:avLst/>
          </a:prstGeom>
          <a:noFill/>
          <a:ln w="0">
            <a:noFill/>
          </a:ln>
        </p:spPr>
      </p:pic>
    </p:spTree>
  </p:cSld>
  <mc:AlternateContent>
    <mc:Choice Requires="p14">
      <p:transition spd="slow" advTm="7000" p14:dur="1800">
        <p:fade/>
      </p:transition>
    </mc:Choice>
    <mc:Fallback>
      <p:transition spd="slow" advTm="7000">
        <p:fade/>
      </p:transition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chemeClr val="accent1">
            <a:tint val="50000"/>
          </a:schemeClr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extbox1"/>
          <p:cNvSpPr/>
          <p:nvPr/>
        </p:nvSpPr>
        <p:spPr>
          <a:xfrm>
            <a:off x="1095840" y="1179360"/>
            <a:ext cx="4696560" cy="1188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numCol="1" spcCol="216000" lIns="90000" rIns="90000" tIns="45000" bIns="45000" anchor="t">
            <a:noAutofit/>
          </a:bodyPr>
          <a:p>
            <a:pPr algn="ctr" defTabSz="457200">
              <a:lnSpc>
                <a:spcPct val="100000"/>
              </a:lnSpc>
              <a:tabLst>
                <a:tab algn="l" pos="0"/>
              </a:tabLst>
            </a:pPr>
            <a:r>
              <a:rPr b="1" lang="en-US" sz="3000" strike="noStrike" u="none">
                <a:solidFill>
                  <a:srgbClr val="0000ff"/>
                </a:solidFill>
                <a:effectLst/>
                <a:uFillTx/>
                <a:latin typeface="Calibri"/>
                <a:ea typeface="SimSun"/>
              </a:rPr>
              <a:t>48th Eastern VHF/UHF/Microwave Conference</a:t>
            </a:r>
            <a:endParaRPr b="0" lang="en-US" sz="3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algn="ctr" defTabSz="457200">
              <a:lnSpc>
                <a:spcPct val="100000"/>
              </a:lnSpc>
              <a:tabLst>
                <a:tab algn="l" pos="0"/>
              </a:tabLst>
            </a:pPr>
            <a:endParaRPr b="0" lang="en-US" sz="3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algn="ctr" defTabSz="457200">
              <a:lnSpc>
                <a:spcPct val="100000"/>
              </a:lnSpc>
              <a:tabLst>
                <a:tab algn="l" pos="0"/>
              </a:tabLst>
            </a:pPr>
            <a:r>
              <a:rPr b="1" lang="en-US" sz="3000" strike="noStrike" u="none">
                <a:solidFill>
                  <a:srgbClr val="0000ff"/>
                </a:solidFill>
                <a:effectLst/>
                <a:uFillTx/>
                <a:latin typeface="Calibri"/>
                <a:ea typeface="SimSun"/>
              </a:rPr>
              <a:t>May 8-11 2025 Windsor Locks, CT</a:t>
            </a:r>
            <a:endParaRPr b="0" lang="en-US" sz="3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algn="ctr" defTabSz="457200">
              <a:lnSpc>
                <a:spcPct val="100000"/>
              </a:lnSpc>
              <a:tabLst>
                <a:tab algn="l" pos="0"/>
              </a:tabLst>
            </a:pPr>
            <a:endParaRPr b="0" lang="en-US" sz="2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75" name="Textbox2"/>
          <p:cNvSpPr/>
          <p:nvPr/>
        </p:nvSpPr>
        <p:spPr>
          <a:xfrm>
            <a:off x="144000" y="4161960"/>
            <a:ext cx="6816240" cy="6472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numCol="1" spcCol="216000" lIns="90000" rIns="90000" tIns="45000" bIns="45000" anchor="t">
            <a:noAutofit/>
          </a:bodyPr>
          <a:p>
            <a:pPr defTabSz="457200">
              <a:lnSpc>
                <a:spcPct val="100000"/>
              </a:lnSpc>
              <a:tabLst>
                <a:tab algn="l" pos="0"/>
              </a:tabLst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alibri"/>
                <a:ea typeface="SimSun"/>
              </a:rPr>
              <a:t>    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457200">
              <a:lnSpc>
                <a:spcPct val="100000"/>
              </a:lnSpc>
              <a:tabLst>
                <a:tab algn="l" pos="0"/>
              </a:tabLst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Calibri"/>
                <a:ea typeface="SimSun"/>
              </a:rPr>
              <a:t>Preliminary SCHEDULE DETAILS 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457200">
              <a:lnSpc>
                <a:spcPct val="100000"/>
              </a:lnSpc>
              <a:tabLst>
                <a:tab algn="l" pos="0"/>
              </a:tabLst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Calibri"/>
                <a:ea typeface="SimSun"/>
              </a:rPr>
              <a:t>   7:30am       REGISTRATION BEGINS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457200">
              <a:lnSpc>
                <a:spcPct val="100000"/>
              </a:lnSpc>
              <a:tabLst>
                <a:tab algn="l" pos="0"/>
              </a:tabLst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Calibri"/>
                <a:ea typeface="SimSun"/>
              </a:rPr>
              <a:t>   8:15 am      OPENING ANNOUNCEMENTS 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457200">
              <a:lnSpc>
                <a:spcPct val="100000"/>
              </a:lnSpc>
              <a:tabLst>
                <a:tab algn="l" pos="0"/>
              </a:tabLst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Calibri"/>
                <a:ea typeface="SimSun"/>
              </a:rPr>
              <a:t>   8:30am       TALKS BEGIN (see SCHEDULE):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457200">
              <a:lnSpc>
                <a:spcPct val="100000"/>
              </a:lnSpc>
              <a:tabLst>
                <a:tab algn="l" pos="0"/>
              </a:tabLst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Calibri"/>
                <a:ea typeface="SimSun"/>
              </a:rPr>
              <a:t>   11:30pm      LUNCH (Grinders at Jim's Restaurant - Register $20)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457200">
              <a:lnSpc>
                <a:spcPct val="100000"/>
              </a:lnSpc>
              <a:tabLst>
                <a:tab algn="l" pos="0"/>
              </a:tabLst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Calibri"/>
                <a:ea typeface="SimSun"/>
              </a:rPr>
              <a:t>   1:15pm       TALKS RESUME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457200">
              <a:lnSpc>
                <a:spcPct val="100000"/>
              </a:lnSpc>
              <a:tabLst>
                <a:tab algn="l" pos="0"/>
              </a:tabLst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Calibri"/>
                <a:ea typeface="SimSun"/>
              </a:rPr>
              <a:t>   4:15pm       TALKS CONCLUDE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457200">
              <a:lnSpc>
                <a:spcPct val="100000"/>
              </a:lnSpc>
              <a:tabLst>
                <a:tab algn="l" pos="0"/>
              </a:tabLst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Calibri"/>
                <a:ea typeface="SimSun"/>
              </a:rPr>
              <a:t>   5:00pm       NEWS MEETING - W2AAU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457200">
              <a:lnSpc>
                <a:spcPct val="100000"/>
              </a:lnSpc>
              <a:tabLst>
                <a:tab algn="l" pos="0"/>
              </a:tabLst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Calibri"/>
                <a:ea typeface="SimSun"/>
              </a:rPr>
              <a:t>   5:30pm       Pre-Banquet Social Room (BYOB due to Hotel rules)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457200">
              <a:lnSpc>
                <a:spcPct val="100000"/>
              </a:lnSpc>
              <a:tabLst>
                <a:tab algn="l" pos="0"/>
              </a:tabLst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Calibri"/>
                <a:ea typeface="SimSun"/>
              </a:rPr>
              <a:t>   7:00pm       BANQUET (7 PM - 8:30 PM)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457200">
              <a:lnSpc>
                <a:spcPct val="100000"/>
              </a:lnSpc>
              <a:tabLst>
                <a:tab algn="l" pos="0"/>
              </a:tabLst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Calibri"/>
                <a:ea typeface="SimSun"/>
              </a:rPr>
              <a:t>   8:50pm       Tom Kirby Award Presentation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457200">
              <a:lnSpc>
                <a:spcPct val="100000"/>
              </a:lnSpc>
              <a:tabLst>
                <a:tab algn="l" pos="0"/>
              </a:tabLst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Calibri"/>
                <a:ea typeface="SimSun"/>
              </a:rPr>
              <a:t>   8:55pm       Sam Harris Memorial Quiz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457200">
              <a:lnSpc>
                <a:spcPct val="100000"/>
              </a:lnSpc>
              <a:tabLst>
                <a:tab algn="l" pos="0"/>
              </a:tabLst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Calibri"/>
                <a:ea typeface="SimSun"/>
              </a:rPr>
              <a:t>   9:00pm       DOOR PRIZE EXTRAVAGANZA, Michele   W1MKY, Lanette KA1NKD, and Don W1FKF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457200">
              <a:lnSpc>
                <a:spcPct val="100000"/>
              </a:lnSpc>
              <a:tabLst>
                <a:tab algn="l" pos="0"/>
              </a:tabLst>
            </a:pP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457200">
              <a:lnSpc>
                <a:spcPct val="100000"/>
              </a:lnSpc>
              <a:tabLst>
                <a:tab algn="l" pos="0"/>
              </a:tabLst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Calibri"/>
                <a:ea typeface="SimSun"/>
              </a:rPr>
              <a:t>     Super Test Lab up to 122 GHz 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457200">
              <a:lnSpc>
                <a:spcPct val="100000"/>
              </a:lnSpc>
              <a:tabLst>
                <a:tab algn="l" pos="0"/>
              </a:tabLst>
            </a:pP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457200">
              <a:lnSpc>
                <a:spcPct val="100000"/>
              </a:lnSpc>
              <a:tabLst>
                <a:tab algn="l" pos="0"/>
              </a:tabLst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Calibri"/>
                <a:ea typeface="SimSun"/>
              </a:rPr>
              <a:t>5/11/25     SUNDAY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457200">
              <a:lnSpc>
                <a:spcPct val="100000"/>
              </a:lnSpc>
              <a:tabLst>
                <a:tab algn="l" pos="0"/>
              </a:tabLst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Calibri"/>
                <a:ea typeface="SimSun"/>
              </a:rPr>
              <a:t>9:00am-11am VHF+MW SWAP/SELL at Vintage Radio &amp; Communications Museum 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</p:spTree>
  </p:cSld>
</p:sld>
</file>

<file path=ppt/theme/theme1.xml><?xml version="1.0" encoding="utf-8"?>
<a:theme xmlns:a="http://schemas.openxmlformats.org/drawingml/2006/main" xmlns:r="http://schemas.openxmlformats.org/officeDocument/2006/relationships" name="Presentation">
  <a:themeElements>
    <a:clrScheme name="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535379"/>
      </a:accent3>
      <a:accent4>
        <a:srgbClr val="737359"/>
      </a:accent4>
      <a:accent5>
        <a:srgbClr val="939339"/>
      </a:accent5>
      <a:accent6>
        <a:srgbClr val="b3b319"/>
      </a:accent6>
      <a:hlink>
        <a:srgbClr val="009999"/>
      </a:hlink>
      <a:folHlink>
        <a:srgbClr val="99cc00"/>
      </a:folHlink>
    </a:clrScheme>
    <a:fontScheme name="Presentation">
      <a:majorFont>
        <a:latin typeface="Calibri" pitchFamily="0" charset="1"/>
        <a:ea typeface="SimSun" pitchFamily="0" charset="1"/>
        <a:cs typeface="Times New Roman" pitchFamily="0" charset="1"/>
      </a:majorFont>
      <a:minorFont>
        <a:latin typeface="Calibri" pitchFamily="0" charset="1"/>
        <a:ea typeface="SimSun" pitchFamily="0" charset="1"/>
        <a:cs typeface="Times New Roman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LibreOffice/25.2.2.2$Windows_X86_64 LibreOffice_project/7370d4be9e3cf6031a51beef54ff3bda878e3fac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2025-05-06T02:09:18Z</dcterms:created>
  <dc:creator/>
  <dc:description/>
  <dc:language>en-US</dc:language>
  <cp:lastModifiedBy>dtwom</cp:lastModifiedBy>
  <dcterms:modified xsi:type="dcterms:W3CDTF">2025-05-06T14:35:51Z</dcterms:modified>
  <cp:revision>0</cp:revision>
  <dc:subject/>
  <dc:title/>
</cp:coreProperties>
</file>