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6.jpeg" ContentType="image/jpeg"/>
  <Override PartName="/ppt/media/image7.gif" ContentType="image/gif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6858000" cy="12192000"/>
  <p:notesSz cx="6858000" cy="12192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3785760"/>
            <a:ext cx="5829120" cy="26146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43080" y="485280"/>
            <a:ext cx="2255760" cy="206532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2680920" y="485280"/>
            <a:ext cx="3833640" cy="104061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43080" y="2550960"/>
            <a:ext cx="2255760" cy="8340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dt" idx="28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ftr" idx="29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sldNum" idx="30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343520" y="8534520"/>
            <a:ext cx="4114440" cy="100620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343520" y="1090440"/>
            <a:ext cx="4114440" cy="731484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343520" y="9540720"/>
            <a:ext cx="4114440" cy="143172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dt" idx="31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32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sldNum" idx="33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3080" y="487800"/>
            <a:ext cx="6171840" cy="2031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3080" y="2844720"/>
            <a:ext cx="6171840" cy="80463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dt" idx="4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ftr" idx="5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sldNum" idx="6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971960" y="487800"/>
            <a:ext cx="1542600" cy="1040364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487800"/>
            <a:ext cx="4513680" cy="1040364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7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ftr" idx="8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sldNum" idx="9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and content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487800"/>
            <a:ext cx="6171840" cy="2031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844720"/>
            <a:ext cx="6171840" cy="80463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dt" idx="10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ftr" idx="11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sldNum" idx="12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41800" y="7833960"/>
            <a:ext cx="5829120" cy="24213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000" strike="noStrike" u="none" cap="all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41800" y="5166360"/>
            <a:ext cx="5829120" cy="266724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3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ftr" idx="14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 type="sldNum" idx="15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 and two contents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3080" y="487800"/>
            <a:ext cx="6171840" cy="2031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3080" y="2844720"/>
            <a:ext cx="3028680" cy="80463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485520" y="2844720"/>
            <a:ext cx="3029400" cy="804636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dt" idx="16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ftr" idx="17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sldNum" idx="18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43080" y="487800"/>
            <a:ext cx="6171840" cy="2031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43080" y="2728080"/>
            <a:ext cx="3029400" cy="113760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43080" y="3866040"/>
            <a:ext cx="3029400" cy="702540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484800" y="2728080"/>
            <a:ext cx="3029760" cy="113760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b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84800" y="3866040"/>
            <a:ext cx="3029760" cy="702540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Click to 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buClr>
                <a:srgbClr val="000000"/>
              </a:buClr>
              <a:buFont typeface="Symbol" charset="2"/>
              <a:buChar char="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»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dt" idx="19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ftr" idx="20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8"/>
          <p:cNvSpPr>
            <a:spLocks noGrp="1"/>
          </p:cNvSpPr>
          <p:nvPr>
            <p:ph type="sldNum" idx="21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43080" y="487800"/>
            <a:ext cx="6171840" cy="20314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2"/>
                </a:solidFill>
                <a:effectLst/>
                <a:uFillTx/>
                <a:latin typeface="Calibri"/>
                <a:ea typeface="SimSun"/>
              </a:rPr>
              <a:t>Click to edit Master title style</a:t>
            </a:r>
            <a:endParaRPr b="0" lang="en-US" sz="4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dt" idx="22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ftr" idx="23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sldNum" idx="24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dt" idx="25"/>
          </p:nvPr>
        </p:nvSpPr>
        <p:spPr>
          <a:xfrm>
            <a:off x="343080" y="11301120"/>
            <a:ext cx="159912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ftr" idx="26"/>
          </p:nvPr>
        </p:nvSpPr>
        <p:spPr>
          <a:xfrm>
            <a:off x="2343240" y="11301120"/>
            <a:ext cx="217080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 idx="27"/>
          </p:nvPr>
        </p:nvSpPr>
        <p:spPr>
          <a:xfrm>
            <a:off x="4915080" y="11301120"/>
            <a:ext cx="1599840" cy="647280"/>
          </a:xfrm>
          <a:prstGeom prst="rect">
            <a:avLst/>
          </a:prstGeom>
          <a:noFill/>
          <a:ln w="0">
            <a:noFill/>
          </a:ln>
        </p:spPr>
        <p:txBody>
          <a:bodyPr numCol="1" spcCol="216000" lIns="90000" rIns="90000" tIns="45000" bIns="45000" anchor="ctr">
            <a:noAutofit/>
          </a:bodyPr>
          <a:p>
            <a:pPr indent="0"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title"/>
          </p:nvPr>
        </p:nvSpPr>
        <p:spPr>
          <a:xfrm>
            <a:off x="342720" y="486360"/>
            <a:ext cx="6171840" cy="203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the outline text format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Outline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gif"/><Relationship Id="rId8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1" descr=""/>
          <p:cNvPicPr/>
          <p:nvPr/>
        </p:nvPicPr>
        <p:blipFill>
          <a:blip r:embed="rId1"/>
          <a:stretch/>
        </p:blipFill>
        <p:spPr>
          <a:xfrm>
            <a:off x="542880" y="1204560"/>
            <a:ext cx="5771880" cy="78577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0" name="Textbox1"/>
          <p:cNvSpPr/>
          <p:nvPr/>
        </p:nvSpPr>
        <p:spPr>
          <a:xfrm>
            <a:off x="595080" y="9830520"/>
            <a:ext cx="5668200" cy="10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N1JEZ   K3SK  WA1MBA    W1MKY  K1FMS   W1FKF   KA1NKD  W1GHZ  K1BKK/W1AIM/   W1MKY  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                             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" name="Textbox2"/>
          <p:cNvSpPr/>
          <p:nvPr/>
        </p:nvSpPr>
        <p:spPr>
          <a:xfrm>
            <a:off x="666720" y="11122200"/>
            <a:ext cx="5524920" cy="93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Paul Wade, W1GHZ, (presentations, proceedings)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Mark Casey, K1MAP, (hospitality, hotel, swaps/vendors)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" name="Textbox3"/>
          <p:cNvSpPr/>
          <p:nvPr/>
        </p:nvSpPr>
        <p:spPr>
          <a:xfrm>
            <a:off x="932760" y="143640"/>
            <a:ext cx="5382000" cy="129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200" strike="noStrike" u="none">
                <a:solidFill>
                  <a:srgbClr val="0000ff"/>
                </a:solidFill>
                <a:effectLst/>
                <a:uFillTx/>
                <a:latin typeface="Calibri"/>
                <a:ea typeface="SimSun"/>
              </a:rPr>
              <a:t>48th EASTERN VHF/UHF/MICROWAVE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200" strike="noStrike" u="none">
                <a:solidFill>
                  <a:srgbClr val="0000ff"/>
                </a:solidFill>
                <a:effectLst/>
                <a:uFillTx/>
                <a:latin typeface="Calibri"/>
                <a:ea typeface="SimSun"/>
              </a:rPr>
              <a:t> CONFERENCE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2200" strike="noStrike" u="none">
                <a:solidFill>
                  <a:srgbClr val="0000ff"/>
                </a:solidFill>
                <a:effectLst/>
                <a:uFillTx/>
                <a:latin typeface="Calibri"/>
                <a:ea typeface="SimSun"/>
              </a:rPr>
              <a:t>SUPPORTERS</a:t>
            </a:r>
            <a:endParaRPr b="0" lang="en-US" sz="2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3" name="Textbox4"/>
          <p:cNvSpPr/>
          <p:nvPr/>
        </p:nvSpPr>
        <p:spPr>
          <a:xfrm>
            <a:off x="-1722240" y="8251920"/>
            <a:ext cx="144000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SimSun"/>
            </a:endParaRPr>
          </a:p>
        </p:txBody>
      </p:sp>
      <p:pic>
        <p:nvPicPr>
          <p:cNvPr id="64" name="Picture2" descr=""/>
          <p:cNvPicPr/>
          <p:nvPr/>
        </p:nvPicPr>
        <p:blipFill>
          <a:blip r:embed="rId2"/>
          <a:stretch/>
        </p:blipFill>
        <p:spPr>
          <a:xfrm>
            <a:off x="526320" y="8564760"/>
            <a:ext cx="2689560" cy="381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Textbox5"/>
          <p:cNvSpPr/>
          <p:nvPr/>
        </p:nvSpPr>
        <p:spPr>
          <a:xfrm>
            <a:off x="-3013560" y="8601120"/>
            <a:ext cx="144000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SimSun"/>
            </a:endParaRPr>
          </a:p>
        </p:txBody>
      </p:sp>
      <p:sp>
        <p:nvSpPr>
          <p:cNvPr id="66" name="Textbox6"/>
          <p:cNvSpPr/>
          <p:nvPr/>
        </p:nvSpPr>
        <p:spPr>
          <a:xfrm>
            <a:off x="-2224440" y="7821360"/>
            <a:ext cx="144000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SimSun"/>
            </a:endParaRPr>
          </a:p>
        </p:txBody>
      </p:sp>
      <p:pic>
        <p:nvPicPr>
          <p:cNvPr id="67" name="Picture5" descr=""/>
          <p:cNvPicPr/>
          <p:nvPr/>
        </p:nvPicPr>
        <p:blipFill>
          <a:blip r:embed="rId3"/>
          <a:stretch/>
        </p:blipFill>
        <p:spPr>
          <a:xfrm>
            <a:off x="261000" y="9062640"/>
            <a:ext cx="1676160" cy="7999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8" name="Picture4" descr=""/>
          <p:cNvPicPr/>
          <p:nvPr/>
        </p:nvPicPr>
        <p:blipFill>
          <a:blip r:embed="rId4"/>
          <a:stretch/>
        </p:blipFill>
        <p:spPr>
          <a:xfrm>
            <a:off x="3429000" y="8500680"/>
            <a:ext cx="3222360" cy="509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9" name="Picture7" descr=""/>
          <p:cNvPicPr/>
          <p:nvPr/>
        </p:nvPicPr>
        <p:blipFill>
          <a:blip r:embed="rId5"/>
          <a:stretch/>
        </p:blipFill>
        <p:spPr>
          <a:xfrm>
            <a:off x="2063880" y="9291240"/>
            <a:ext cx="1523520" cy="5713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0" name="Textbox7"/>
          <p:cNvSpPr/>
          <p:nvPr/>
        </p:nvSpPr>
        <p:spPr>
          <a:xfrm>
            <a:off x="-1148040" y="8754120"/>
            <a:ext cx="71712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SimSun"/>
            </a:endParaRPr>
          </a:p>
        </p:txBody>
      </p:sp>
      <p:pic>
        <p:nvPicPr>
          <p:cNvPr id="71" name="Picture3" descr=""/>
          <p:cNvPicPr/>
          <p:nvPr/>
        </p:nvPicPr>
        <p:blipFill>
          <a:blip r:embed="rId6"/>
          <a:stretch/>
        </p:blipFill>
        <p:spPr>
          <a:xfrm>
            <a:off x="3946680" y="9173160"/>
            <a:ext cx="790200" cy="6570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2" name="Textbox8"/>
          <p:cNvSpPr/>
          <p:nvPr/>
        </p:nvSpPr>
        <p:spPr>
          <a:xfrm>
            <a:off x="-1434960" y="8946360"/>
            <a:ext cx="100404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  <a:ea typeface="SimSun"/>
            </a:endParaRPr>
          </a:p>
        </p:txBody>
      </p:sp>
      <p:pic>
        <p:nvPicPr>
          <p:cNvPr id="73" name="Picture6" descr=""/>
          <p:cNvPicPr/>
          <p:nvPr/>
        </p:nvPicPr>
        <p:blipFill>
          <a:blip r:embed="rId7"/>
          <a:stretch/>
        </p:blipFill>
        <p:spPr>
          <a:xfrm>
            <a:off x="5168160" y="9173160"/>
            <a:ext cx="786960" cy="7668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advTm="7000" p14:dur="1800">
        <p:fade/>
      </p:transition>
    </mc:Choice>
    <mc:Fallback>
      <p:transition spd="slow" advTm="7000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>
            <a:tint val="5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1"/>
          <p:cNvSpPr/>
          <p:nvPr/>
        </p:nvSpPr>
        <p:spPr>
          <a:xfrm>
            <a:off x="1095840" y="1179360"/>
            <a:ext cx="4696560" cy="118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3000" strike="noStrike" u="none">
                <a:solidFill>
                  <a:srgbClr val="0000ff"/>
                </a:solidFill>
                <a:effectLst/>
                <a:uFillTx/>
                <a:latin typeface="Calibri"/>
                <a:ea typeface="SimSun"/>
              </a:rPr>
              <a:t>48th Eastern VHF/UHF/Microwave Conference</a:t>
            </a:r>
            <a:endParaRPr b="0" lang="en-US" sz="3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3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en-US" sz="3000" strike="noStrike" u="none">
                <a:solidFill>
                  <a:srgbClr val="0000ff"/>
                </a:solidFill>
                <a:effectLst/>
                <a:uFillTx/>
                <a:latin typeface="Calibri"/>
                <a:ea typeface="SimSun"/>
              </a:rPr>
              <a:t>May 8-11 2025 Windsor Locks, CT</a:t>
            </a:r>
            <a:endParaRPr b="0" lang="en-US" sz="3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5" name="Textbox2"/>
          <p:cNvSpPr/>
          <p:nvPr/>
        </p:nvSpPr>
        <p:spPr>
          <a:xfrm>
            <a:off x="144000" y="4161960"/>
            <a:ext cx="6816240" cy="647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216000" lIns="90000" rIns="90000" tIns="45000" bIns="45000" anchor="t">
            <a:no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Preliminary SCHEDULE DETAILS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7:30am       REGISTRATION BEGINS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8:15 am      OPENING ANNOUNCEMENTS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8:30am       TALKS BEGIN (see SCHEDULE):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11:30pm      LUNCH (Grinders at Jim's Restaurant - Register $20)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1:15pm       TALKS RESUME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4:15pm       TALKS CONCLUDE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5:00pm       NEWS MEETING - W2AAU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5:30pm       Pre-Banquet Social Room (BYOB due to Hotel rules)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7:00pm       BANQUET (7 PM - 8:30 PM)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8:50pm       Tom Kirby Award Presentation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8:55pm       Sam Harris Memorial Quiz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9:00pm       DOOR PRIZE EXTRAVAGANZA, Michele   W1MKY, Lanette KA1NKD, and Don W1FKF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     Super Test Lab up to 122 GHz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5/11/25     SUNDAY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  <a:ea typeface="SimSun"/>
              </a:rPr>
              <a:t>9:00am-11am VHF+MW SWAP/SELL at Vintage Radio &amp; Communications Museum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 pitchFamily="0" charset="1"/>
        <a:ea typeface="SimSun" pitchFamily="0" charset="1"/>
        <a:cs typeface="Times New Roman" pitchFamily="0" charset="1"/>
      </a:majorFont>
      <a:minorFont>
        <a:latin typeface="Calibri" pitchFamily="0" charset="1"/>
        <a:ea typeface="SimSun" pitchFamily="0" charset="1"/>
        <a:cs typeface="Times New Roman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2025-05-06T02:09:18Z</dcterms:created>
  <dc:creator/>
  <dc:description/>
  <dc:language>en-US</dc:language>
  <cp:lastModifiedBy>dtwom</cp:lastModifiedBy>
  <dcterms:modified xsi:type="dcterms:W3CDTF">2025-05-06T14:35:51Z</dcterms:modified>
  <cp:revision>0</cp:revision>
  <dc:subject/>
  <dc:title/>
</cp:coreProperties>
</file>