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701" r:id="rId2"/>
  </p:sldMasterIdLst>
  <p:notesMasterIdLst>
    <p:notesMasterId r:id="rId16"/>
  </p:notesMasterIdLst>
  <p:handoutMasterIdLst>
    <p:handoutMasterId r:id="rId17"/>
  </p:handoutMasterIdLst>
  <p:sldIdLst>
    <p:sldId id="454" r:id="rId3"/>
    <p:sldId id="466" r:id="rId4"/>
    <p:sldId id="467" r:id="rId5"/>
    <p:sldId id="468" r:id="rId6"/>
    <p:sldId id="482" r:id="rId7"/>
    <p:sldId id="262" r:id="rId8"/>
    <p:sldId id="474" r:id="rId9"/>
    <p:sldId id="481" r:id="rId10"/>
    <p:sldId id="478" r:id="rId11"/>
    <p:sldId id="483" r:id="rId12"/>
    <p:sldId id="480" r:id="rId13"/>
    <p:sldId id="459" r:id="rId14"/>
    <p:sldId id="465" r:id="rId15"/>
  </p:sldIdLst>
  <p:sldSz cx="9144000" cy="5143500" type="screen16x9"/>
  <p:notesSz cx="7010400" cy="92964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6" userDrawn="1">
          <p15:clr>
            <a:srgbClr val="A4A3A4"/>
          </p15:clr>
        </p15:guide>
        <p15:guide id="2" pos="2880" userDrawn="1">
          <p15:clr>
            <a:srgbClr val="A4A3A4"/>
          </p15:clr>
        </p15:guide>
        <p15:guide id="3" pos="385" userDrawn="1">
          <p15:clr>
            <a:srgbClr val="A4A3A4"/>
          </p15:clr>
        </p15:guide>
        <p15:guide id="4" pos="297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C9EE"/>
    <a:srgbClr val="83CAED"/>
    <a:srgbClr val="181A40"/>
    <a:srgbClr val="E33928"/>
    <a:srgbClr val="15183E"/>
    <a:srgbClr val="FDCF05"/>
    <a:srgbClr val="F8E457"/>
    <a:srgbClr val="B0B655"/>
    <a:srgbClr val="004B98"/>
    <a:srgbClr val="D2D5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27"/>
    <p:restoredTop sz="88052" autoAdjust="0"/>
  </p:normalViewPr>
  <p:slideViewPr>
    <p:cSldViewPr snapToGrid="0" snapToObjects="1" showGuides="1">
      <p:cViewPr varScale="1">
        <p:scale>
          <a:sx n="49" d="100"/>
          <a:sy n="49" d="100"/>
        </p:scale>
        <p:origin x="1218" y="54"/>
      </p:cViewPr>
      <p:guideLst>
        <p:guide orient="horz" pos="826"/>
        <p:guide pos="2880"/>
        <p:guide pos="385"/>
        <p:guide pos="2971"/>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55" d="100"/>
          <a:sy n="155"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filer7\Departments\FILER3\CONTEST\Bart%20RadioSport%20Monthly\Radiosport%20Graphs%202025.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v>JanVHF</c:v>
          </c:tx>
          <c:spPr>
            <a:solidFill>
              <a:schemeClr val="accent1"/>
            </a:solidFill>
            <a:ln>
              <a:noFill/>
            </a:ln>
            <a:effectLst/>
            <a:sp3d/>
          </c:spPr>
          <c:invertIfNegative val="0"/>
          <c:cat>
            <c:numRef>
              <c:f>Sheet2!$B$9:$I$9</c:f>
              <c:numCache>
                <c:formatCode>General</c:formatCode>
                <c:ptCount val="8"/>
                <c:pt idx="0">
                  <c:v>2017</c:v>
                </c:pt>
                <c:pt idx="1">
                  <c:v>2018</c:v>
                </c:pt>
                <c:pt idx="2">
                  <c:v>2019</c:v>
                </c:pt>
                <c:pt idx="3">
                  <c:v>2020</c:v>
                </c:pt>
                <c:pt idx="4">
                  <c:v>2021</c:v>
                </c:pt>
                <c:pt idx="5">
                  <c:v>2022</c:v>
                </c:pt>
                <c:pt idx="6">
                  <c:v>2023</c:v>
                </c:pt>
                <c:pt idx="7">
                  <c:v>2024</c:v>
                </c:pt>
              </c:numCache>
            </c:numRef>
          </c:cat>
          <c:val>
            <c:numRef>
              <c:f>Sheet2!$B$3:$I$3</c:f>
              <c:numCache>
                <c:formatCode>General</c:formatCode>
                <c:ptCount val="8"/>
                <c:pt idx="0">
                  <c:v>689</c:v>
                </c:pt>
                <c:pt idx="1">
                  <c:v>742</c:v>
                </c:pt>
                <c:pt idx="2">
                  <c:v>942</c:v>
                </c:pt>
                <c:pt idx="3">
                  <c:v>942</c:v>
                </c:pt>
                <c:pt idx="4">
                  <c:v>1196</c:v>
                </c:pt>
                <c:pt idx="5">
                  <c:v>1175</c:v>
                </c:pt>
                <c:pt idx="6">
                  <c:v>898</c:v>
                </c:pt>
                <c:pt idx="7">
                  <c:v>856</c:v>
                </c:pt>
              </c:numCache>
            </c:numRef>
          </c:val>
          <c:extLst>
            <c:ext xmlns:c16="http://schemas.microsoft.com/office/drawing/2014/chart" uri="{C3380CC4-5D6E-409C-BE32-E72D297353CC}">
              <c16:uniqueId val="{00000000-1119-43E0-AD1E-068CE50F1548}"/>
            </c:ext>
          </c:extLst>
        </c:ser>
        <c:ser>
          <c:idx val="1"/>
          <c:order val="1"/>
          <c:tx>
            <c:v>JuneVHF</c:v>
          </c:tx>
          <c:spPr>
            <a:solidFill>
              <a:schemeClr val="accent2"/>
            </a:solidFill>
            <a:ln>
              <a:noFill/>
            </a:ln>
            <a:effectLst/>
            <a:sp3d/>
          </c:spPr>
          <c:invertIfNegative val="0"/>
          <c:cat>
            <c:numRef>
              <c:f>Sheet2!$B$9:$I$9</c:f>
              <c:numCache>
                <c:formatCode>General</c:formatCode>
                <c:ptCount val="8"/>
                <c:pt idx="0">
                  <c:v>2017</c:v>
                </c:pt>
                <c:pt idx="1">
                  <c:v>2018</c:v>
                </c:pt>
                <c:pt idx="2">
                  <c:v>2019</c:v>
                </c:pt>
                <c:pt idx="3">
                  <c:v>2020</c:v>
                </c:pt>
                <c:pt idx="4">
                  <c:v>2021</c:v>
                </c:pt>
                <c:pt idx="5">
                  <c:v>2022</c:v>
                </c:pt>
                <c:pt idx="6">
                  <c:v>2023</c:v>
                </c:pt>
                <c:pt idx="7">
                  <c:v>2024</c:v>
                </c:pt>
              </c:numCache>
            </c:numRef>
          </c:cat>
          <c:val>
            <c:numRef>
              <c:f>Sheet2!$B$4:$I$4</c:f>
              <c:numCache>
                <c:formatCode>General</c:formatCode>
                <c:ptCount val="8"/>
                <c:pt idx="0">
                  <c:v>1296</c:v>
                </c:pt>
                <c:pt idx="1">
                  <c:v>1174</c:v>
                </c:pt>
                <c:pt idx="2">
                  <c:v>1306</c:v>
                </c:pt>
                <c:pt idx="3">
                  <c:v>2148</c:v>
                </c:pt>
                <c:pt idx="4">
                  <c:v>1589</c:v>
                </c:pt>
                <c:pt idx="5">
                  <c:v>1709</c:v>
                </c:pt>
                <c:pt idx="6">
                  <c:v>1616</c:v>
                </c:pt>
                <c:pt idx="7">
                  <c:v>859</c:v>
                </c:pt>
              </c:numCache>
            </c:numRef>
          </c:val>
          <c:extLst>
            <c:ext xmlns:c16="http://schemas.microsoft.com/office/drawing/2014/chart" uri="{C3380CC4-5D6E-409C-BE32-E72D297353CC}">
              <c16:uniqueId val="{00000001-1119-43E0-AD1E-068CE50F1548}"/>
            </c:ext>
          </c:extLst>
        </c:ser>
        <c:ser>
          <c:idx val="2"/>
          <c:order val="2"/>
          <c:tx>
            <c:v>222MHz</c:v>
          </c:tx>
          <c:spPr>
            <a:solidFill>
              <a:schemeClr val="accent3"/>
            </a:solidFill>
            <a:ln>
              <a:noFill/>
            </a:ln>
            <a:effectLst/>
            <a:sp3d/>
          </c:spPr>
          <c:invertIfNegative val="0"/>
          <c:cat>
            <c:numRef>
              <c:f>Sheet2!$B$9:$I$9</c:f>
              <c:numCache>
                <c:formatCode>General</c:formatCode>
                <c:ptCount val="8"/>
                <c:pt idx="0">
                  <c:v>2017</c:v>
                </c:pt>
                <c:pt idx="1">
                  <c:v>2018</c:v>
                </c:pt>
                <c:pt idx="2">
                  <c:v>2019</c:v>
                </c:pt>
                <c:pt idx="3">
                  <c:v>2020</c:v>
                </c:pt>
                <c:pt idx="4">
                  <c:v>2021</c:v>
                </c:pt>
                <c:pt idx="5">
                  <c:v>2022</c:v>
                </c:pt>
                <c:pt idx="6">
                  <c:v>2023</c:v>
                </c:pt>
                <c:pt idx="7">
                  <c:v>2024</c:v>
                </c:pt>
              </c:numCache>
            </c:numRef>
          </c:cat>
          <c:val>
            <c:numRef>
              <c:f>Sheet2!$B$5:$I$5</c:f>
              <c:numCache>
                <c:formatCode>General</c:formatCode>
                <c:ptCount val="8"/>
                <c:pt idx="0">
                  <c:v>199</c:v>
                </c:pt>
                <c:pt idx="1">
                  <c:v>147</c:v>
                </c:pt>
                <c:pt idx="2">
                  <c:v>157</c:v>
                </c:pt>
                <c:pt idx="3">
                  <c:v>171</c:v>
                </c:pt>
                <c:pt idx="4">
                  <c:v>141</c:v>
                </c:pt>
                <c:pt idx="5">
                  <c:v>118</c:v>
                </c:pt>
                <c:pt idx="6">
                  <c:v>96</c:v>
                </c:pt>
                <c:pt idx="7">
                  <c:v>128</c:v>
                </c:pt>
              </c:numCache>
            </c:numRef>
          </c:val>
          <c:extLst>
            <c:ext xmlns:c16="http://schemas.microsoft.com/office/drawing/2014/chart" uri="{C3380CC4-5D6E-409C-BE32-E72D297353CC}">
              <c16:uniqueId val="{00000002-1119-43E0-AD1E-068CE50F1548}"/>
            </c:ext>
          </c:extLst>
        </c:ser>
        <c:ser>
          <c:idx val="3"/>
          <c:order val="3"/>
          <c:tx>
            <c:v>10GHz</c:v>
          </c:tx>
          <c:spPr>
            <a:solidFill>
              <a:schemeClr val="accent4"/>
            </a:solidFill>
            <a:ln>
              <a:noFill/>
            </a:ln>
            <a:effectLst/>
            <a:sp3d/>
          </c:spPr>
          <c:invertIfNegative val="0"/>
          <c:cat>
            <c:numRef>
              <c:f>Sheet2!$B$9:$I$9</c:f>
              <c:numCache>
                <c:formatCode>General</c:formatCode>
                <c:ptCount val="8"/>
                <c:pt idx="0">
                  <c:v>2017</c:v>
                </c:pt>
                <c:pt idx="1">
                  <c:v>2018</c:v>
                </c:pt>
                <c:pt idx="2">
                  <c:v>2019</c:v>
                </c:pt>
                <c:pt idx="3">
                  <c:v>2020</c:v>
                </c:pt>
                <c:pt idx="4">
                  <c:v>2021</c:v>
                </c:pt>
                <c:pt idx="5">
                  <c:v>2022</c:v>
                </c:pt>
                <c:pt idx="6">
                  <c:v>2023</c:v>
                </c:pt>
                <c:pt idx="7">
                  <c:v>2024</c:v>
                </c:pt>
              </c:numCache>
            </c:numRef>
          </c:cat>
          <c:val>
            <c:numRef>
              <c:f>Sheet2!$B$6:$I$6</c:f>
              <c:numCache>
                <c:formatCode>General</c:formatCode>
                <c:ptCount val="8"/>
                <c:pt idx="0">
                  <c:v>127</c:v>
                </c:pt>
                <c:pt idx="1">
                  <c:v>142</c:v>
                </c:pt>
                <c:pt idx="2">
                  <c:v>127</c:v>
                </c:pt>
                <c:pt idx="3">
                  <c:v>122</c:v>
                </c:pt>
                <c:pt idx="4">
                  <c:v>138</c:v>
                </c:pt>
                <c:pt idx="5">
                  <c:v>150</c:v>
                </c:pt>
                <c:pt idx="6">
                  <c:v>141</c:v>
                </c:pt>
                <c:pt idx="7">
                  <c:v>156</c:v>
                </c:pt>
              </c:numCache>
            </c:numRef>
          </c:val>
          <c:extLst>
            <c:ext xmlns:c16="http://schemas.microsoft.com/office/drawing/2014/chart" uri="{C3380CC4-5D6E-409C-BE32-E72D297353CC}">
              <c16:uniqueId val="{00000003-1119-43E0-AD1E-068CE50F1548}"/>
            </c:ext>
          </c:extLst>
        </c:ser>
        <c:ser>
          <c:idx val="4"/>
          <c:order val="4"/>
          <c:tx>
            <c:v>SeptVHF</c:v>
          </c:tx>
          <c:spPr>
            <a:solidFill>
              <a:schemeClr val="accent5"/>
            </a:solidFill>
            <a:ln>
              <a:noFill/>
            </a:ln>
            <a:effectLst/>
            <a:sp3d/>
          </c:spPr>
          <c:invertIfNegative val="0"/>
          <c:cat>
            <c:numRef>
              <c:f>Sheet2!$B$9:$I$9</c:f>
              <c:numCache>
                <c:formatCode>General</c:formatCode>
                <c:ptCount val="8"/>
                <c:pt idx="0">
                  <c:v>2017</c:v>
                </c:pt>
                <c:pt idx="1">
                  <c:v>2018</c:v>
                </c:pt>
                <c:pt idx="2">
                  <c:v>2019</c:v>
                </c:pt>
                <c:pt idx="3">
                  <c:v>2020</c:v>
                </c:pt>
                <c:pt idx="4">
                  <c:v>2021</c:v>
                </c:pt>
                <c:pt idx="5">
                  <c:v>2022</c:v>
                </c:pt>
                <c:pt idx="6">
                  <c:v>2023</c:v>
                </c:pt>
                <c:pt idx="7">
                  <c:v>2024</c:v>
                </c:pt>
              </c:numCache>
            </c:numRef>
          </c:cat>
          <c:val>
            <c:numRef>
              <c:f>Sheet2!$B$7:$I$7</c:f>
              <c:numCache>
                <c:formatCode>General</c:formatCode>
                <c:ptCount val="8"/>
                <c:pt idx="0">
                  <c:v>488</c:v>
                </c:pt>
                <c:pt idx="1">
                  <c:v>572</c:v>
                </c:pt>
                <c:pt idx="2">
                  <c:v>696</c:v>
                </c:pt>
                <c:pt idx="3">
                  <c:v>832</c:v>
                </c:pt>
                <c:pt idx="4">
                  <c:v>745</c:v>
                </c:pt>
                <c:pt idx="5">
                  <c:v>672</c:v>
                </c:pt>
                <c:pt idx="6">
                  <c:v>1233</c:v>
                </c:pt>
                <c:pt idx="7">
                  <c:v>647</c:v>
                </c:pt>
              </c:numCache>
            </c:numRef>
          </c:val>
          <c:extLst>
            <c:ext xmlns:c16="http://schemas.microsoft.com/office/drawing/2014/chart" uri="{C3380CC4-5D6E-409C-BE32-E72D297353CC}">
              <c16:uniqueId val="{00000004-1119-43E0-AD1E-068CE50F1548}"/>
            </c:ext>
          </c:extLst>
        </c:ser>
        <c:ser>
          <c:idx val="5"/>
          <c:order val="5"/>
          <c:tx>
            <c:v>EME</c:v>
          </c:tx>
          <c:spPr>
            <a:solidFill>
              <a:schemeClr val="accent6"/>
            </a:solidFill>
            <a:ln>
              <a:noFill/>
            </a:ln>
            <a:effectLst/>
            <a:sp3d/>
          </c:spPr>
          <c:invertIfNegative val="0"/>
          <c:cat>
            <c:numRef>
              <c:f>Sheet2!$B$9:$I$9</c:f>
              <c:numCache>
                <c:formatCode>General</c:formatCode>
                <c:ptCount val="8"/>
                <c:pt idx="0">
                  <c:v>2017</c:v>
                </c:pt>
                <c:pt idx="1">
                  <c:v>2018</c:v>
                </c:pt>
                <c:pt idx="2">
                  <c:v>2019</c:v>
                </c:pt>
                <c:pt idx="3">
                  <c:v>2020</c:v>
                </c:pt>
                <c:pt idx="4">
                  <c:v>2021</c:v>
                </c:pt>
                <c:pt idx="5">
                  <c:v>2022</c:v>
                </c:pt>
                <c:pt idx="6">
                  <c:v>2023</c:v>
                </c:pt>
                <c:pt idx="7">
                  <c:v>2024</c:v>
                </c:pt>
              </c:numCache>
            </c:numRef>
          </c:cat>
          <c:val>
            <c:numRef>
              <c:f>Sheet2!$B$8:$I$8</c:f>
              <c:numCache>
                <c:formatCode>General</c:formatCode>
                <c:ptCount val="8"/>
                <c:pt idx="0">
                  <c:v>148</c:v>
                </c:pt>
                <c:pt idx="1">
                  <c:v>196</c:v>
                </c:pt>
                <c:pt idx="2">
                  <c:v>193</c:v>
                </c:pt>
                <c:pt idx="3">
                  <c:v>243</c:v>
                </c:pt>
                <c:pt idx="4">
                  <c:v>187</c:v>
                </c:pt>
                <c:pt idx="5">
                  <c:v>209</c:v>
                </c:pt>
                <c:pt idx="6">
                  <c:v>218</c:v>
                </c:pt>
                <c:pt idx="7">
                  <c:v>292</c:v>
                </c:pt>
              </c:numCache>
            </c:numRef>
          </c:val>
          <c:extLst>
            <c:ext xmlns:c16="http://schemas.microsoft.com/office/drawing/2014/chart" uri="{C3380CC4-5D6E-409C-BE32-E72D297353CC}">
              <c16:uniqueId val="{00000005-1119-43E0-AD1E-068CE50F1548}"/>
            </c:ext>
          </c:extLst>
        </c:ser>
        <c:dLbls>
          <c:showLegendKey val="0"/>
          <c:showVal val="0"/>
          <c:showCatName val="0"/>
          <c:showSerName val="0"/>
          <c:showPercent val="0"/>
          <c:showBubbleSize val="0"/>
        </c:dLbls>
        <c:gapWidth val="150"/>
        <c:gapDepth val="133"/>
        <c:shape val="box"/>
        <c:axId val="388329007"/>
        <c:axId val="388349647"/>
        <c:axId val="0"/>
      </c:bar3DChart>
      <c:catAx>
        <c:axId val="388329007"/>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88349647"/>
        <c:crosses val="autoZero"/>
        <c:auto val="1"/>
        <c:lblAlgn val="ctr"/>
        <c:lblOffset val="100"/>
        <c:noMultiLvlLbl val="0"/>
      </c:catAx>
      <c:valAx>
        <c:axId val="3883496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388329007"/>
        <c:crosses val="autoZero"/>
        <c:crossBetween val="between"/>
      </c:valAx>
      <c:spPr>
        <a:noFill/>
        <a:ln>
          <a:noFill/>
        </a:ln>
        <a:effectLst/>
      </c:spPr>
    </c:plotArea>
    <c:legend>
      <c:legendPos val="r"/>
      <c:layout>
        <c:manualLayout>
          <c:xMode val="edge"/>
          <c:yMode val="edge"/>
          <c:x val="0.87471394204356301"/>
          <c:y val="0.11367533164511726"/>
          <c:w val="0.11581162873751046"/>
          <c:h val="0.6530743969628938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0000"/>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C48656-D859-D244-9AFF-934D3CB4B27E}"/>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ES"/>
          </a:p>
        </p:txBody>
      </p:sp>
      <p:sp>
        <p:nvSpPr>
          <p:cNvPr id="3" name="Date Placeholder 2">
            <a:extLst>
              <a:ext uri="{FF2B5EF4-FFF2-40B4-BE49-F238E27FC236}">
                <a16:creationId xmlns:a16="http://schemas.microsoft.com/office/drawing/2014/main" id="{839A4F4A-1C85-E447-8600-C4D59C9C9294}"/>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E453D8A-F543-E749-809F-D6FADAD61B03}" type="datetimeFigureOut">
              <a:rPr lang="en-ES" smtClean="0"/>
              <a:t>05/09/2025</a:t>
            </a:fld>
            <a:endParaRPr lang="en-ES"/>
          </a:p>
        </p:txBody>
      </p:sp>
      <p:sp>
        <p:nvSpPr>
          <p:cNvPr id="4" name="Footer Placeholder 3">
            <a:extLst>
              <a:ext uri="{FF2B5EF4-FFF2-40B4-BE49-F238E27FC236}">
                <a16:creationId xmlns:a16="http://schemas.microsoft.com/office/drawing/2014/main" id="{C6212B02-BAFD-B544-AE49-CBF3F2CB31E8}"/>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ES"/>
          </a:p>
        </p:txBody>
      </p:sp>
      <p:sp>
        <p:nvSpPr>
          <p:cNvPr id="5" name="Slide Number Placeholder 4">
            <a:extLst>
              <a:ext uri="{FF2B5EF4-FFF2-40B4-BE49-F238E27FC236}">
                <a16:creationId xmlns:a16="http://schemas.microsoft.com/office/drawing/2014/main" id="{BB9C6C90-795E-9146-A124-4C9900F6D2BD}"/>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7EF2612-552C-FC4F-8D55-FD76179E4A03}" type="slidenum">
              <a:rPr lang="en-ES" smtClean="0"/>
              <a:t>‹#›</a:t>
            </a:fld>
            <a:endParaRPr lang="en-ES"/>
          </a:p>
        </p:txBody>
      </p:sp>
    </p:spTree>
    <p:extLst>
      <p:ext uri="{BB962C8B-B14F-4D97-AF65-F5344CB8AC3E}">
        <p14:creationId xmlns:p14="http://schemas.microsoft.com/office/powerpoint/2010/main" val="90264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E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AE979AF-993D-B44A-A058-3581363D450F}" type="datetimeFigureOut">
              <a:rPr lang="en-ES" smtClean="0"/>
              <a:t>05/09/2025</a:t>
            </a:fld>
            <a:endParaRPr lang="en-E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E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E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7DF9181-FF78-CC4B-8677-4D2CB8C9FB05}" type="slidenum">
              <a:rPr lang="en-ES" smtClean="0"/>
              <a:t>‹#›</a:t>
            </a:fld>
            <a:endParaRPr lang="en-ES"/>
          </a:p>
        </p:txBody>
      </p:sp>
    </p:spTree>
    <p:extLst>
      <p:ext uri="{BB962C8B-B14F-4D97-AF65-F5344CB8AC3E}">
        <p14:creationId xmlns:p14="http://schemas.microsoft.com/office/powerpoint/2010/main" val="1927290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Do not edit this slide. Do not add content to this slide.</a:t>
            </a:r>
          </a:p>
        </p:txBody>
      </p:sp>
      <p:sp>
        <p:nvSpPr>
          <p:cNvPr id="4" name="Slide Number Placeholder 3"/>
          <p:cNvSpPr>
            <a:spLocks noGrp="1"/>
          </p:cNvSpPr>
          <p:nvPr>
            <p:ph type="sldNum" sz="quarter" idx="5"/>
          </p:nvPr>
        </p:nvSpPr>
        <p:spPr/>
        <p:txBody>
          <a:bodyPr/>
          <a:lstStyle/>
          <a:p>
            <a:pPr defTabSz="492447">
              <a:defRPr/>
            </a:pPr>
            <a:fld id="{27DF9181-FF78-CC4B-8677-4D2CB8C9FB05}" type="slidenum">
              <a:rPr lang="en-ES">
                <a:solidFill>
                  <a:prstClr val="black"/>
                </a:solidFill>
                <a:latin typeface="Calibri" panose="020F0502020204030204"/>
              </a:rPr>
              <a:pPr defTabSz="492447">
                <a:defRPr/>
              </a:pPr>
              <a:t>1</a:t>
            </a:fld>
            <a:endParaRPr lang="en-ES">
              <a:solidFill>
                <a:prstClr val="black"/>
              </a:solidFill>
              <a:latin typeface="Calibri" panose="020F0502020204030204"/>
            </a:endParaRPr>
          </a:p>
        </p:txBody>
      </p:sp>
    </p:spTree>
    <p:extLst>
      <p:ext uri="{BB962C8B-B14F-4D97-AF65-F5344CB8AC3E}">
        <p14:creationId xmlns:p14="http://schemas.microsoft.com/office/powerpoint/2010/main" val="471736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F9181-FF78-CC4B-8677-4D2CB8C9FB05}" type="slidenum">
              <a:rPr lang="en-ES" smtClean="0"/>
              <a:t>2</a:t>
            </a:fld>
            <a:endParaRPr lang="en-ES"/>
          </a:p>
        </p:txBody>
      </p:sp>
    </p:spTree>
    <p:extLst>
      <p:ext uri="{BB962C8B-B14F-4D97-AF65-F5344CB8AC3E}">
        <p14:creationId xmlns:p14="http://schemas.microsoft.com/office/powerpoint/2010/main" val="1872319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92447">
              <a:defRPr/>
            </a:pPr>
            <a:fld id="{27DF9181-FF78-CC4B-8677-4D2CB8C9FB05}" type="slidenum">
              <a:rPr lang="en-ES">
                <a:solidFill>
                  <a:prstClr val="black"/>
                </a:solidFill>
                <a:latin typeface="Calibri" panose="020F0502020204030204"/>
              </a:rPr>
              <a:pPr defTabSz="492447">
                <a:defRPr/>
              </a:pPr>
              <a:t>12</a:t>
            </a:fld>
            <a:endParaRPr lang="en-ES">
              <a:solidFill>
                <a:prstClr val="black"/>
              </a:solidFill>
              <a:latin typeface="Calibri" panose="020F0502020204030204"/>
            </a:endParaRPr>
          </a:p>
        </p:txBody>
      </p:sp>
    </p:spTree>
    <p:extLst>
      <p:ext uri="{BB962C8B-B14F-4D97-AF65-F5344CB8AC3E}">
        <p14:creationId xmlns:p14="http://schemas.microsoft.com/office/powerpoint/2010/main" val="1985778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701040" y="4473892"/>
            <a:ext cx="5608320" cy="3660458"/>
          </a:xfrm>
          <a:prstGeom prst="rect">
            <a:avLst/>
          </a:prstGeom>
        </p:spPr>
        <p:txBody>
          <a:bodyPr spcFirstLastPara="1" wrap="square" lIns="93162" tIns="46568" rIns="93162" bIns="46568" anchor="t" anchorCtr="0">
            <a:noAutofit/>
          </a:bodyPr>
          <a:lstStyle/>
          <a:p>
            <a:r>
              <a:rPr lang="en-US" b="1" dirty="0"/>
              <a:t>Do not edit this slide. Do not add content to this slide.</a:t>
            </a:r>
            <a:endParaRPr b="1" dirty="0"/>
          </a:p>
        </p:txBody>
      </p:sp>
      <p:sp>
        <p:nvSpPr>
          <p:cNvPr id="87" name="Google Shape;87;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0079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Slide Number Placeholder 5"/>
          <p:cNvSpPr>
            <a:spLocks noGrp="1"/>
          </p:cNvSpPr>
          <p:nvPr>
            <p:ph type="sldNum" sz="quarter" idx="12"/>
          </p:nvPr>
        </p:nvSpPr>
        <p:spPr/>
        <p:txBody>
          <a:bodyPr/>
          <a:lstStyle/>
          <a:p>
            <a:fld id="{A93B5EC9-35C3-2E48-B4C1-EF6677BA8B04}" type="slidenum">
              <a:rPr lang="en-ES" smtClean="0"/>
              <a:t>‹#›</a:t>
            </a:fld>
            <a:endParaRPr lang="en-ES"/>
          </a:p>
        </p:txBody>
      </p:sp>
    </p:spTree>
    <p:extLst>
      <p:ext uri="{BB962C8B-B14F-4D97-AF65-F5344CB8AC3E}">
        <p14:creationId xmlns:p14="http://schemas.microsoft.com/office/powerpoint/2010/main" val="302089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2400"/>
              <a:buNone/>
              <a:defRPr sz="18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sp>
        <p:nvSpPr>
          <p:cNvPr id="14" name="Google Shape;14;p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858985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901427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623888" y="1282304"/>
            <a:ext cx="7886700" cy="2139553"/>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623888" y="3442098"/>
            <a:ext cx="7886700" cy="1125140"/>
          </a:xfrm>
          <a:prstGeom prst="rect">
            <a:avLst/>
          </a:prstGeom>
          <a:noFill/>
          <a:ln>
            <a:noFill/>
          </a:ln>
        </p:spPr>
        <p:txBody>
          <a:bodyPr spcFirstLastPara="1" wrap="square" lIns="91425" tIns="45700" rIns="91425" bIns="45700" anchor="t" anchorCtr="0">
            <a:noAutofit/>
          </a:bodyPr>
          <a:lstStyle>
            <a:lvl1pPr marL="342900" lvl="0" indent="-171450" algn="l">
              <a:lnSpc>
                <a:spcPct val="90000"/>
              </a:lnSpc>
              <a:spcBef>
                <a:spcPts val="750"/>
              </a:spcBef>
              <a:spcAft>
                <a:spcPts val="0"/>
              </a:spcAft>
              <a:buClr>
                <a:srgbClr val="888888"/>
              </a:buClr>
              <a:buSzPts val="2400"/>
              <a:buNone/>
              <a:defRPr sz="1800">
                <a:solidFill>
                  <a:srgbClr val="888888"/>
                </a:solidFill>
              </a:defRPr>
            </a:lvl1pPr>
            <a:lvl2pPr marL="685800" lvl="1" indent="-171450" algn="l">
              <a:lnSpc>
                <a:spcPct val="90000"/>
              </a:lnSpc>
              <a:spcBef>
                <a:spcPts val="375"/>
              </a:spcBef>
              <a:spcAft>
                <a:spcPts val="0"/>
              </a:spcAft>
              <a:buClr>
                <a:srgbClr val="888888"/>
              </a:buClr>
              <a:buSzPts val="2000"/>
              <a:buNone/>
              <a:defRPr sz="1500">
                <a:solidFill>
                  <a:srgbClr val="888888"/>
                </a:solidFill>
              </a:defRPr>
            </a:lvl2pPr>
            <a:lvl3pPr marL="1028700" lvl="2" indent="-171450" algn="l">
              <a:lnSpc>
                <a:spcPct val="90000"/>
              </a:lnSpc>
              <a:spcBef>
                <a:spcPts val="375"/>
              </a:spcBef>
              <a:spcAft>
                <a:spcPts val="0"/>
              </a:spcAft>
              <a:buClr>
                <a:srgbClr val="888888"/>
              </a:buClr>
              <a:buSzPts val="1800"/>
              <a:buNone/>
              <a:defRPr sz="1350">
                <a:solidFill>
                  <a:srgbClr val="888888"/>
                </a:solidFill>
              </a:defRPr>
            </a:lvl3pPr>
            <a:lvl4pPr marL="1371600" lvl="3" indent="-171450" algn="l">
              <a:lnSpc>
                <a:spcPct val="90000"/>
              </a:lnSpc>
              <a:spcBef>
                <a:spcPts val="375"/>
              </a:spcBef>
              <a:spcAft>
                <a:spcPts val="0"/>
              </a:spcAft>
              <a:buClr>
                <a:srgbClr val="888888"/>
              </a:buClr>
              <a:buSzPts val="1600"/>
              <a:buNone/>
              <a:defRPr sz="1200">
                <a:solidFill>
                  <a:srgbClr val="888888"/>
                </a:solidFill>
              </a:defRPr>
            </a:lvl4pPr>
            <a:lvl5pPr marL="1714500" lvl="4" indent="-171450" algn="l">
              <a:lnSpc>
                <a:spcPct val="90000"/>
              </a:lnSpc>
              <a:spcBef>
                <a:spcPts val="375"/>
              </a:spcBef>
              <a:spcAft>
                <a:spcPts val="0"/>
              </a:spcAft>
              <a:buClr>
                <a:srgbClr val="888888"/>
              </a:buClr>
              <a:buSzPts val="1600"/>
              <a:buNone/>
              <a:defRPr sz="1200">
                <a:solidFill>
                  <a:srgbClr val="888888"/>
                </a:solidFill>
              </a:defRPr>
            </a:lvl5pPr>
            <a:lvl6pPr marL="2057400" lvl="5" indent="-171450" algn="l">
              <a:lnSpc>
                <a:spcPct val="90000"/>
              </a:lnSpc>
              <a:spcBef>
                <a:spcPts val="375"/>
              </a:spcBef>
              <a:spcAft>
                <a:spcPts val="0"/>
              </a:spcAft>
              <a:buClr>
                <a:srgbClr val="888888"/>
              </a:buClr>
              <a:buSzPts val="1600"/>
              <a:buNone/>
              <a:defRPr sz="1200">
                <a:solidFill>
                  <a:srgbClr val="888888"/>
                </a:solidFill>
              </a:defRPr>
            </a:lvl6pPr>
            <a:lvl7pPr marL="2400300" lvl="6" indent="-171450" algn="l">
              <a:lnSpc>
                <a:spcPct val="90000"/>
              </a:lnSpc>
              <a:spcBef>
                <a:spcPts val="375"/>
              </a:spcBef>
              <a:spcAft>
                <a:spcPts val="0"/>
              </a:spcAft>
              <a:buClr>
                <a:srgbClr val="888888"/>
              </a:buClr>
              <a:buSzPts val="1600"/>
              <a:buNone/>
              <a:defRPr sz="1200">
                <a:solidFill>
                  <a:srgbClr val="888888"/>
                </a:solidFill>
              </a:defRPr>
            </a:lvl7pPr>
            <a:lvl8pPr marL="2743200" lvl="7" indent="-171450" algn="l">
              <a:lnSpc>
                <a:spcPct val="90000"/>
              </a:lnSpc>
              <a:spcBef>
                <a:spcPts val="375"/>
              </a:spcBef>
              <a:spcAft>
                <a:spcPts val="0"/>
              </a:spcAft>
              <a:buClr>
                <a:srgbClr val="888888"/>
              </a:buClr>
              <a:buSzPts val="1600"/>
              <a:buNone/>
              <a:defRPr sz="1200">
                <a:solidFill>
                  <a:srgbClr val="888888"/>
                </a:solidFill>
              </a:defRPr>
            </a:lvl8pPr>
            <a:lvl9pPr marL="3086100" lvl="8" indent="-171450" algn="l">
              <a:lnSpc>
                <a:spcPct val="90000"/>
              </a:lnSpc>
              <a:spcBef>
                <a:spcPts val="375"/>
              </a:spcBef>
              <a:spcAft>
                <a:spcPts val="0"/>
              </a:spcAft>
              <a:buClr>
                <a:srgbClr val="888888"/>
              </a:buClr>
              <a:buSzPts val="1600"/>
              <a:buNone/>
              <a:defRPr sz="1200">
                <a:solidFill>
                  <a:srgbClr val="888888"/>
                </a:solidFill>
              </a:defRPr>
            </a:lvl9pPr>
          </a:lstStyle>
          <a:p>
            <a:endParaRPr/>
          </a:p>
        </p:txBody>
      </p:sp>
      <p:sp>
        <p:nvSpPr>
          <p:cNvPr id="26" name="Google Shape;26;p4"/>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530745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628650" y="1369219"/>
            <a:ext cx="3886200" cy="3263504"/>
          </a:xfrm>
          <a:prstGeom prst="rect">
            <a:avLst/>
          </a:prstGeom>
          <a:noFill/>
          <a:ln>
            <a:noFill/>
          </a:ln>
        </p:spPr>
        <p:txBody>
          <a:bodyPr spcFirstLastPara="1" wrap="square" lIns="91425" tIns="45700" rIns="91425" bIns="45700" anchor="t" anchorCtr="0">
            <a:no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4629150" y="1369219"/>
            <a:ext cx="3886200" cy="3263504"/>
          </a:xfrm>
          <a:prstGeom prst="rect">
            <a:avLst/>
          </a:prstGeom>
          <a:noFill/>
          <a:ln>
            <a:noFill/>
          </a:ln>
        </p:spPr>
        <p:txBody>
          <a:bodyPr spcFirstLastPara="1" wrap="square" lIns="91425" tIns="45700" rIns="91425" bIns="45700" anchor="t" anchorCtr="0">
            <a:no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837627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629841"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629842" y="1260872"/>
            <a:ext cx="3868340" cy="617934"/>
          </a:xfrm>
          <a:prstGeom prst="rect">
            <a:avLst/>
          </a:prstGeom>
          <a:noFill/>
          <a:ln>
            <a:noFill/>
          </a:ln>
        </p:spPr>
        <p:txBody>
          <a:bodyPr spcFirstLastPara="1" wrap="square" lIns="91425" tIns="45700" rIns="91425" bIns="45700" anchor="b" anchorCtr="0">
            <a:noAutofit/>
          </a:bodyPr>
          <a:lstStyle>
            <a:lvl1pPr marL="342900" lvl="0" indent="-171450" algn="l">
              <a:lnSpc>
                <a:spcPct val="90000"/>
              </a:lnSpc>
              <a:spcBef>
                <a:spcPts val="750"/>
              </a:spcBef>
              <a:spcAft>
                <a:spcPts val="0"/>
              </a:spcAft>
              <a:buClr>
                <a:schemeClr val="dk1"/>
              </a:buClr>
              <a:buSzPts val="2400"/>
              <a:buNone/>
              <a:defRPr sz="1800" b="1"/>
            </a:lvl1pPr>
            <a:lvl2pPr marL="685800" lvl="1" indent="-171450" algn="l">
              <a:lnSpc>
                <a:spcPct val="90000"/>
              </a:lnSpc>
              <a:spcBef>
                <a:spcPts val="375"/>
              </a:spcBef>
              <a:spcAft>
                <a:spcPts val="0"/>
              </a:spcAft>
              <a:buClr>
                <a:schemeClr val="dk1"/>
              </a:buClr>
              <a:buSzPts val="2000"/>
              <a:buNone/>
              <a:defRPr sz="1500" b="1"/>
            </a:lvl2pPr>
            <a:lvl3pPr marL="1028700" lvl="2" indent="-171450" algn="l">
              <a:lnSpc>
                <a:spcPct val="90000"/>
              </a:lnSpc>
              <a:spcBef>
                <a:spcPts val="375"/>
              </a:spcBef>
              <a:spcAft>
                <a:spcPts val="0"/>
              </a:spcAft>
              <a:buClr>
                <a:schemeClr val="dk1"/>
              </a:buClr>
              <a:buSzPts val="1800"/>
              <a:buNone/>
              <a:defRPr sz="1350" b="1"/>
            </a:lvl3pPr>
            <a:lvl4pPr marL="1371600" lvl="3" indent="-171450" algn="l">
              <a:lnSpc>
                <a:spcPct val="90000"/>
              </a:lnSpc>
              <a:spcBef>
                <a:spcPts val="375"/>
              </a:spcBef>
              <a:spcAft>
                <a:spcPts val="0"/>
              </a:spcAft>
              <a:buClr>
                <a:schemeClr val="dk1"/>
              </a:buClr>
              <a:buSzPts val="1600"/>
              <a:buNone/>
              <a:defRPr sz="1200" b="1"/>
            </a:lvl4pPr>
            <a:lvl5pPr marL="1714500" lvl="4" indent="-171450" algn="l">
              <a:lnSpc>
                <a:spcPct val="90000"/>
              </a:lnSpc>
              <a:spcBef>
                <a:spcPts val="375"/>
              </a:spcBef>
              <a:spcAft>
                <a:spcPts val="0"/>
              </a:spcAft>
              <a:buClr>
                <a:schemeClr val="dk1"/>
              </a:buClr>
              <a:buSzPts val="1600"/>
              <a:buNone/>
              <a:defRPr sz="1200" b="1"/>
            </a:lvl5pPr>
            <a:lvl6pPr marL="2057400" lvl="5" indent="-171450" algn="l">
              <a:lnSpc>
                <a:spcPct val="90000"/>
              </a:lnSpc>
              <a:spcBef>
                <a:spcPts val="375"/>
              </a:spcBef>
              <a:spcAft>
                <a:spcPts val="0"/>
              </a:spcAft>
              <a:buClr>
                <a:schemeClr val="dk1"/>
              </a:buClr>
              <a:buSzPts val="1600"/>
              <a:buNone/>
              <a:defRPr sz="1200" b="1"/>
            </a:lvl6pPr>
            <a:lvl7pPr marL="2400300" lvl="6" indent="-171450" algn="l">
              <a:lnSpc>
                <a:spcPct val="90000"/>
              </a:lnSpc>
              <a:spcBef>
                <a:spcPts val="375"/>
              </a:spcBef>
              <a:spcAft>
                <a:spcPts val="0"/>
              </a:spcAft>
              <a:buClr>
                <a:schemeClr val="dk1"/>
              </a:buClr>
              <a:buSzPts val="1600"/>
              <a:buNone/>
              <a:defRPr sz="1200" b="1"/>
            </a:lvl7pPr>
            <a:lvl8pPr marL="2743200" lvl="7" indent="-171450" algn="l">
              <a:lnSpc>
                <a:spcPct val="90000"/>
              </a:lnSpc>
              <a:spcBef>
                <a:spcPts val="375"/>
              </a:spcBef>
              <a:spcAft>
                <a:spcPts val="0"/>
              </a:spcAft>
              <a:buClr>
                <a:schemeClr val="dk1"/>
              </a:buClr>
              <a:buSzPts val="1600"/>
              <a:buNone/>
              <a:defRPr sz="1200" b="1"/>
            </a:lvl8pPr>
            <a:lvl9pPr marL="3086100" lvl="8" indent="-171450" algn="l">
              <a:lnSpc>
                <a:spcPct val="90000"/>
              </a:lnSpc>
              <a:spcBef>
                <a:spcPts val="375"/>
              </a:spcBef>
              <a:spcAft>
                <a:spcPts val="0"/>
              </a:spcAft>
              <a:buClr>
                <a:schemeClr val="dk1"/>
              </a:buClr>
              <a:buSzPts val="1600"/>
              <a:buNone/>
              <a:defRPr sz="1200" b="1"/>
            </a:lvl9pPr>
          </a:lstStyle>
          <a:p>
            <a:endParaRPr/>
          </a:p>
        </p:txBody>
      </p:sp>
      <p:sp>
        <p:nvSpPr>
          <p:cNvPr id="39" name="Google Shape;39;p6"/>
          <p:cNvSpPr txBox="1">
            <a:spLocks noGrp="1"/>
          </p:cNvSpPr>
          <p:nvPr>
            <p:ph type="body" idx="2"/>
          </p:nvPr>
        </p:nvSpPr>
        <p:spPr>
          <a:xfrm>
            <a:off x="629842" y="1878806"/>
            <a:ext cx="3868340" cy="2763441"/>
          </a:xfrm>
          <a:prstGeom prst="rect">
            <a:avLst/>
          </a:prstGeom>
          <a:noFill/>
          <a:ln>
            <a:noFill/>
          </a:ln>
        </p:spPr>
        <p:txBody>
          <a:bodyPr spcFirstLastPara="1" wrap="square" lIns="91425" tIns="45700" rIns="91425" bIns="45700" anchor="t" anchorCtr="0">
            <a:no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4629150" y="1260872"/>
            <a:ext cx="3887391" cy="617934"/>
          </a:xfrm>
          <a:prstGeom prst="rect">
            <a:avLst/>
          </a:prstGeom>
          <a:noFill/>
          <a:ln>
            <a:noFill/>
          </a:ln>
        </p:spPr>
        <p:txBody>
          <a:bodyPr spcFirstLastPara="1" wrap="square" lIns="91425" tIns="45700" rIns="91425" bIns="45700" anchor="b" anchorCtr="0">
            <a:noAutofit/>
          </a:bodyPr>
          <a:lstStyle>
            <a:lvl1pPr marL="342900" lvl="0" indent="-171450" algn="l">
              <a:lnSpc>
                <a:spcPct val="90000"/>
              </a:lnSpc>
              <a:spcBef>
                <a:spcPts val="750"/>
              </a:spcBef>
              <a:spcAft>
                <a:spcPts val="0"/>
              </a:spcAft>
              <a:buClr>
                <a:schemeClr val="dk1"/>
              </a:buClr>
              <a:buSzPts val="2400"/>
              <a:buNone/>
              <a:defRPr sz="1800" b="1"/>
            </a:lvl1pPr>
            <a:lvl2pPr marL="685800" lvl="1" indent="-171450" algn="l">
              <a:lnSpc>
                <a:spcPct val="90000"/>
              </a:lnSpc>
              <a:spcBef>
                <a:spcPts val="375"/>
              </a:spcBef>
              <a:spcAft>
                <a:spcPts val="0"/>
              </a:spcAft>
              <a:buClr>
                <a:schemeClr val="dk1"/>
              </a:buClr>
              <a:buSzPts val="2000"/>
              <a:buNone/>
              <a:defRPr sz="1500" b="1"/>
            </a:lvl2pPr>
            <a:lvl3pPr marL="1028700" lvl="2" indent="-171450" algn="l">
              <a:lnSpc>
                <a:spcPct val="90000"/>
              </a:lnSpc>
              <a:spcBef>
                <a:spcPts val="375"/>
              </a:spcBef>
              <a:spcAft>
                <a:spcPts val="0"/>
              </a:spcAft>
              <a:buClr>
                <a:schemeClr val="dk1"/>
              </a:buClr>
              <a:buSzPts val="1800"/>
              <a:buNone/>
              <a:defRPr sz="1350" b="1"/>
            </a:lvl3pPr>
            <a:lvl4pPr marL="1371600" lvl="3" indent="-171450" algn="l">
              <a:lnSpc>
                <a:spcPct val="90000"/>
              </a:lnSpc>
              <a:spcBef>
                <a:spcPts val="375"/>
              </a:spcBef>
              <a:spcAft>
                <a:spcPts val="0"/>
              </a:spcAft>
              <a:buClr>
                <a:schemeClr val="dk1"/>
              </a:buClr>
              <a:buSzPts val="1600"/>
              <a:buNone/>
              <a:defRPr sz="1200" b="1"/>
            </a:lvl4pPr>
            <a:lvl5pPr marL="1714500" lvl="4" indent="-171450" algn="l">
              <a:lnSpc>
                <a:spcPct val="90000"/>
              </a:lnSpc>
              <a:spcBef>
                <a:spcPts val="375"/>
              </a:spcBef>
              <a:spcAft>
                <a:spcPts val="0"/>
              </a:spcAft>
              <a:buClr>
                <a:schemeClr val="dk1"/>
              </a:buClr>
              <a:buSzPts val="1600"/>
              <a:buNone/>
              <a:defRPr sz="1200" b="1"/>
            </a:lvl5pPr>
            <a:lvl6pPr marL="2057400" lvl="5" indent="-171450" algn="l">
              <a:lnSpc>
                <a:spcPct val="90000"/>
              </a:lnSpc>
              <a:spcBef>
                <a:spcPts val="375"/>
              </a:spcBef>
              <a:spcAft>
                <a:spcPts val="0"/>
              </a:spcAft>
              <a:buClr>
                <a:schemeClr val="dk1"/>
              </a:buClr>
              <a:buSzPts val="1600"/>
              <a:buNone/>
              <a:defRPr sz="1200" b="1"/>
            </a:lvl6pPr>
            <a:lvl7pPr marL="2400300" lvl="6" indent="-171450" algn="l">
              <a:lnSpc>
                <a:spcPct val="90000"/>
              </a:lnSpc>
              <a:spcBef>
                <a:spcPts val="375"/>
              </a:spcBef>
              <a:spcAft>
                <a:spcPts val="0"/>
              </a:spcAft>
              <a:buClr>
                <a:schemeClr val="dk1"/>
              </a:buClr>
              <a:buSzPts val="1600"/>
              <a:buNone/>
              <a:defRPr sz="1200" b="1"/>
            </a:lvl7pPr>
            <a:lvl8pPr marL="2743200" lvl="7" indent="-171450" algn="l">
              <a:lnSpc>
                <a:spcPct val="90000"/>
              </a:lnSpc>
              <a:spcBef>
                <a:spcPts val="375"/>
              </a:spcBef>
              <a:spcAft>
                <a:spcPts val="0"/>
              </a:spcAft>
              <a:buClr>
                <a:schemeClr val="dk1"/>
              </a:buClr>
              <a:buSzPts val="1600"/>
              <a:buNone/>
              <a:defRPr sz="1200" b="1"/>
            </a:lvl8pPr>
            <a:lvl9pPr marL="3086100" lvl="8" indent="-171450" algn="l">
              <a:lnSpc>
                <a:spcPct val="90000"/>
              </a:lnSpc>
              <a:spcBef>
                <a:spcPts val="375"/>
              </a:spcBef>
              <a:spcAft>
                <a:spcPts val="0"/>
              </a:spcAft>
              <a:buClr>
                <a:schemeClr val="dk1"/>
              </a:buClr>
              <a:buSzPts val="1600"/>
              <a:buNone/>
              <a:defRPr sz="1200" b="1"/>
            </a:lvl9pPr>
          </a:lstStyle>
          <a:p>
            <a:endParaRPr/>
          </a:p>
        </p:txBody>
      </p:sp>
      <p:sp>
        <p:nvSpPr>
          <p:cNvPr id="41" name="Google Shape;41;p6"/>
          <p:cNvSpPr txBox="1">
            <a:spLocks noGrp="1"/>
          </p:cNvSpPr>
          <p:nvPr>
            <p:ph type="body" idx="4"/>
          </p:nvPr>
        </p:nvSpPr>
        <p:spPr>
          <a:xfrm>
            <a:off x="4629150" y="1878806"/>
            <a:ext cx="3887391" cy="2763441"/>
          </a:xfrm>
          <a:prstGeom prst="rect">
            <a:avLst/>
          </a:prstGeom>
          <a:noFill/>
          <a:ln>
            <a:noFill/>
          </a:ln>
        </p:spPr>
        <p:txBody>
          <a:bodyPr spcFirstLastPara="1" wrap="square" lIns="91425" tIns="45700" rIns="91425" bIns="45700" anchor="t" anchorCtr="0">
            <a:no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720189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572106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024625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887391" y="740569"/>
            <a:ext cx="4629150" cy="3655219"/>
          </a:xfrm>
          <a:prstGeom prst="rect">
            <a:avLst/>
          </a:prstGeom>
          <a:noFill/>
          <a:ln>
            <a:noFill/>
          </a:ln>
        </p:spPr>
        <p:txBody>
          <a:bodyPr spcFirstLastPara="1" wrap="square" lIns="91425" tIns="45700" rIns="91425" bIns="45700" anchor="t" anchorCtr="0">
            <a:noAutofit/>
          </a:bodyPr>
          <a:lstStyle>
            <a:lvl1pPr marL="342900" lvl="0" indent="-323850" algn="l">
              <a:lnSpc>
                <a:spcPct val="90000"/>
              </a:lnSpc>
              <a:spcBef>
                <a:spcPts val="750"/>
              </a:spcBef>
              <a:spcAft>
                <a:spcPts val="0"/>
              </a:spcAft>
              <a:buClr>
                <a:schemeClr val="dk1"/>
              </a:buClr>
              <a:buSzPts val="3200"/>
              <a:buChar char="•"/>
              <a:defRPr sz="2400"/>
            </a:lvl1pPr>
            <a:lvl2pPr marL="685800" lvl="1" indent="-304800" algn="l">
              <a:lnSpc>
                <a:spcPct val="90000"/>
              </a:lnSpc>
              <a:spcBef>
                <a:spcPts val="375"/>
              </a:spcBef>
              <a:spcAft>
                <a:spcPts val="0"/>
              </a:spcAft>
              <a:buClr>
                <a:schemeClr val="dk1"/>
              </a:buClr>
              <a:buSzPts val="2800"/>
              <a:buChar char="•"/>
              <a:defRPr sz="2100"/>
            </a:lvl2pPr>
            <a:lvl3pPr marL="1028700" lvl="2" indent="-285750" algn="l">
              <a:lnSpc>
                <a:spcPct val="90000"/>
              </a:lnSpc>
              <a:spcBef>
                <a:spcPts val="375"/>
              </a:spcBef>
              <a:spcAft>
                <a:spcPts val="0"/>
              </a:spcAft>
              <a:buClr>
                <a:schemeClr val="dk1"/>
              </a:buClr>
              <a:buSzPts val="2400"/>
              <a:buChar char="•"/>
              <a:defRPr sz="1800"/>
            </a:lvl3pPr>
            <a:lvl4pPr marL="1371600" lvl="3" indent="-266700" algn="l">
              <a:lnSpc>
                <a:spcPct val="90000"/>
              </a:lnSpc>
              <a:spcBef>
                <a:spcPts val="375"/>
              </a:spcBef>
              <a:spcAft>
                <a:spcPts val="0"/>
              </a:spcAft>
              <a:buClr>
                <a:schemeClr val="dk1"/>
              </a:buClr>
              <a:buSzPts val="2000"/>
              <a:buChar char="•"/>
              <a:defRPr sz="1500"/>
            </a:lvl4pPr>
            <a:lvl5pPr marL="1714500" lvl="4" indent="-266700" algn="l">
              <a:lnSpc>
                <a:spcPct val="90000"/>
              </a:lnSpc>
              <a:spcBef>
                <a:spcPts val="375"/>
              </a:spcBef>
              <a:spcAft>
                <a:spcPts val="0"/>
              </a:spcAft>
              <a:buClr>
                <a:schemeClr val="dk1"/>
              </a:buClr>
              <a:buSzPts val="2000"/>
              <a:buChar char="•"/>
              <a:defRPr sz="1500"/>
            </a:lvl5pPr>
            <a:lvl6pPr marL="2057400" lvl="5" indent="-266700" algn="l">
              <a:lnSpc>
                <a:spcPct val="90000"/>
              </a:lnSpc>
              <a:spcBef>
                <a:spcPts val="375"/>
              </a:spcBef>
              <a:spcAft>
                <a:spcPts val="0"/>
              </a:spcAft>
              <a:buClr>
                <a:schemeClr val="dk1"/>
              </a:buClr>
              <a:buSzPts val="2000"/>
              <a:buChar char="•"/>
              <a:defRPr sz="1500"/>
            </a:lvl6pPr>
            <a:lvl7pPr marL="2400300" lvl="6" indent="-266700" algn="l">
              <a:lnSpc>
                <a:spcPct val="90000"/>
              </a:lnSpc>
              <a:spcBef>
                <a:spcPts val="375"/>
              </a:spcBef>
              <a:spcAft>
                <a:spcPts val="0"/>
              </a:spcAft>
              <a:buClr>
                <a:schemeClr val="dk1"/>
              </a:buClr>
              <a:buSzPts val="2000"/>
              <a:buChar char="•"/>
              <a:defRPr sz="1500"/>
            </a:lvl7pPr>
            <a:lvl8pPr marL="2743200" lvl="7" indent="-266700" algn="l">
              <a:lnSpc>
                <a:spcPct val="90000"/>
              </a:lnSpc>
              <a:spcBef>
                <a:spcPts val="375"/>
              </a:spcBef>
              <a:spcAft>
                <a:spcPts val="0"/>
              </a:spcAft>
              <a:buClr>
                <a:schemeClr val="dk1"/>
              </a:buClr>
              <a:buSzPts val="2000"/>
              <a:buChar char="•"/>
              <a:defRPr sz="1500"/>
            </a:lvl8pPr>
            <a:lvl9pPr marL="3086100" lvl="8" indent="-266700" algn="l">
              <a:lnSpc>
                <a:spcPct val="90000"/>
              </a:lnSpc>
              <a:spcBef>
                <a:spcPts val="375"/>
              </a:spcBef>
              <a:spcAft>
                <a:spcPts val="0"/>
              </a:spcAft>
              <a:buClr>
                <a:schemeClr val="dk1"/>
              </a:buClr>
              <a:buSzPts val="2000"/>
              <a:buChar char="•"/>
              <a:defRPr sz="1500"/>
            </a:lvl9pPr>
          </a:lstStyle>
          <a:p>
            <a:endParaRPr/>
          </a:p>
        </p:txBody>
      </p:sp>
      <p:sp>
        <p:nvSpPr>
          <p:cNvPr id="57" name="Google Shape;57;p9"/>
          <p:cNvSpPr txBox="1">
            <a:spLocks noGrp="1"/>
          </p:cNvSpPr>
          <p:nvPr>
            <p:ph type="body" idx="2"/>
          </p:nvPr>
        </p:nvSpPr>
        <p:spPr>
          <a:xfrm>
            <a:off x="629841" y="1543050"/>
            <a:ext cx="2949178" cy="2858691"/>
          </a:xfrm>
          <a:prstGeom prst="rect">
            <a:avLst/>
          </a:prstGeom>
          <a:noFill/>
          <a:ln>
            <a:noFill/>
          </a:ln>
        </p:spPr>
        <p:txBody>
          <a:bodyPr spcFirstLastPara="1" wrap="square" lIns="91425" tIns="45700" rIns="91425" bIns="45700" anchor="t" anchorCtr="0">
            <a:noAutofit/>
          </a:bodyPr>
          <a:lstStyle>
            <a:lvl1pPr marL="342900" lvl="0" indent="-171450" algn="l">
              <a:lnSpc>
                <a:spcPct val="90000"/>
              </a:lnSpc>
              <a:spcBef>
                <a:spcPts val="750"/>
              </a:spcBef>
              <a:spcAft>
                <a:spcPts val="0"/>
              </a:spcAft>
              <a:buClr>
                <a:schemeClr val="dk1"/>
              </a:buClr>
              <a:buSzPts val="1600"/>
              <a:buNone/>
              <a:defRPr sz="1200"/>
            </a:lvl1pPr>
            <a:lvl2pPr marL="685800" lvl="1" indent="-171450" algn="l">
              <a:lnSpc>
                <a:spcPct val="90000"/>
              </a:lnSpc>
              <a:spcBef>
                <a:spcPts val="375"/>
              </a:spcBef>
              <a:spcAft>
                <a:spcPts val="0"/>
              </a:spcAft>
              <a:buClr>
                <a:schemeClr val="dk1"/>
              </a:buClr>
              <a:buSzPts val="1400"/>
              <a:buNone/>
              <a:defRPr sz="1050"/>
            </a:lvl2pPr>
            <a:lvl3pPr marL="1028700" lvl="2" indent="-171450" algn="l">
              <a:lnSpc>
                <a:spcPct val="90000"/>
              </a:lnSpc>
              <a:spcBef>
                <a:spcPts val="375"/>
              </a:spcBef>
              <a:spcAft>
                <a:spcPts val="0"/>
              </a:spcAft>
              <a:buClr>
                <a:schemeClr val="dk1"/>
              </a:buClr>
              <a:buSzPts val="1200"/>
              <a:buNone/>
              <a:defRPr sz="900"/>
            </a:lvl3pPr>
            <a:lvl4pPr marL="1371600" lvl="3" indent="-171450" algn="l">
              <a:lnSpc>
                <a:spcPct val="90000"/>
              </a:lnSpc>
              <a:spcBef>
                <a:spcPts val="375"/>
              </a:spcBef>
              <a:spcAft>
                <a:spcPts val="0"/>
              </a:spcAft>
              <a:buClr>
                <a:schemeClr val="dk1"/>
              </a:buClr>
              <a:buSzPts val="1000"/>
              <a:buNone/>
              <a:defRPr sz="750"/>
            </a:lvl4pPr>
            <a:lvl5pPr marL="1714500" lvl="4" indent="-171450" algn="l">
              <a:lnSpc>
                <a:spcPct val="90000"/>
              </a:lnSpc>
              <a:spcBef>
                <a:spcPts val="375"/>
              </a:spcBef>
              <a:spcAft>
                <a:spcPts val="0"/>
              </a:spcAft>
              <a:buClr>
                <a:schemeClr val="dk1"/>
              </a:buClr>
              <a:buSzPts val="1000"/>
              <a:buNone/>
              <a:defRPr sz="750"/>
            </a:lvl5pPr>
            <a:lvl6pPr marL="2057400" lvl="5" indent="-171450" algn="l">
              <a:lnSpc>
                <a:spcPct val="90000"/>
              </a:lnSpc>
              <a:spcBef>
                <a:spcPts val="375"/>
              </a:spcBef>
              <a:spcAft>
                <a:spcPts val="0"/>
              </a:spcAft>
              <a:buClr>
                <a:schemeClr val="dk1"/>
              </a:buClr>
              <a:buSzPts val="1000"/>
              <a:buNone/>
              <a:defRPr sz="750"/>
            </a:lvl6pPr>
            <a:lvl7pPr marL="2400300" lvl="6" indent="-171450" algn="l">
              <a:lnSpc>
                <a:spcPct val="90000"/>
              </a:lnSpc>
              <a:spcBef>
                <a:spcPts val="375"/>
              </a:spcBef>
              <a:spcAft>
                <a:spcPts val="0"/>
              </a:spcAft>
              <a:buClr>
                <a:schemeClr val="dk1"/>
              </a:buClr>
              <a:buSzPts val="1000"/>
              <a:buNone/>
              <a:defRPr sz="750"/>
            </a:lvl7pPr>
            <a:lvl8pPr marL="2743200" lvl="7" indent="-171450" algn="l">
              <a:lnSpc>
                <a:spcPct val="90000"/>
              </a:lnSpc>
              <a:spcBef>
                <a:spcPts val="375"/>
              </a:spcBef>
              <a:spcAft>
                <a:spcPts val="0"/>
              </a:spcAft>
              <a:buClr>
                <a:schemeClr val="dk1"/>
              </a:buClr>
              <a:buSzPts val="1000"/>
              <a:buNone/>
              <a:defRPr sz="750"/>
            </a:lvl8pPr>
            <a:lvl9pPr marL="3086100" lvl="8" indent="-171450" algn="l">
              <a:lnSpc>
                <a:spcPct val="90000"/>
              </a:lnSpc>
              <a:spcBef>
                <a:spcPts val="375"/>
              </a:spcBef>
              <a:spcAft>
                <a:spcPts val="0"/>
              </a:spcAft>
              <a:buClr>
                <a:schemeClr val="dk1"/>
              </a:buClr>
              <a:buSzPts val="1000"/>
              <a:buNone/>
              <a:defRPr sz="750"/>
            </a:lvl9pPr>
          </a:lstStyle>
          <a:p>
            <a:endParaRPr/>
          </a:p>
        </p:txBody>
      </p:sp>
      <p:sp>
        <p:nvSpPr>
          <p:cNvPr id="58" name="Google Shape;58;p9"/>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117681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3" name="Google Shape;63;p10"/>
          <p:cNvSpPr>
            <a:spLocks noGrp="1"/>
          </p:cNvSpPr>
          <p:nvPr>
            <p:ph type="pic" idx="2"/>
          </p:nvPr>
        </p:nvSpPr>
        <p:spPr>
          <a:xfrm>
            <a:off x="3887391" y="740569"/>
            <a:ext cx="4629150" cy="3655219"/>
          </a:xfrm>
          <a:prstGeom prst="rect">
            <a:avLst/>
          </a:prstGeom>
          <a:noFill/>
          <a:ln>
            <a:noFill/>
          </a:ln>
        </p:spPr>
      </p:sp>
      <p:sp>
        <p:nvSpPr>
          <p:cNvPr id="64" name="Google Shape;64;p10"/>
          <p:cNvSpPr txBox="1">
            <a:spLocks noGrp="1"/>
          </p:cNvSpPr>
          <p:nvPr>
            <p:ph type="body" idx="1"/>
          </p:nvPr>
        </p:nvSpPr>
        <p:spPr>
          <a:xfrm>
            <a:off x="629841" y="1543050"/>
            <a:ext cx="2949178" cy="2858691"/>
          </a:xfrm>
          <a:prstGeom prst="rect">
            <a:avLst/>
          </a:prstGeom>
          <a:noFill/>
          <a:ln>
            <a:noFill/>
          </a:ln>
        </p:spPr>
        <p:txBody>
          <a:bodyPr spcFirstLastPara="1" wrap="square" lIns="91425" tIns="45700" rIns="91425" bIns="45700" anchor="t" anchorCtr="0">
            <a:noAutofit/>
          </a:bodyPr>
          <a:lstStyle>
            <a:lvl1pPr marL="342900" lvl="0" indent="-171450" algn="l">
              <a:lnSpc>
                <a:spcPct val="90000"/>
              </a:lnSpc>
              <a:spcBef>
                <a:spcPts val="750"/>
              </a:spcBef>
              <a:spcAft>
                <a:spcPts val="0"/>
              </a:spcAft>
              <a:buClr>
                <a:schemeClr val="dk1"/>
              </a:buClr>
              <a:buSzPts val="1600"/>
              <a:buNone/>
              <a:defRPr sz="1200"/>
            </a:lvl1pPr>
            <a:lvl2pPr marL="685800" lvl="1" indent="-171450" algn="l">
              <a:lnSpc>
                <a:spcPct val="90000"/>
              </a:lnSpc>
              <a:spcBef>
                <a:spcPts val="375"/>
              </a:spcBef>
              <a:spcAft>
                <a:spcPts val="0"/>
              </a:spcAft>
              <a:buClr>
                <a:schemeClr val="dk1"/>
              </a:buClr>
              <a:buSzPts val="1400"/>
              <a:buNone/>
              <a:defRPr sz="1050"/>
            </a:lvl2pPr>
            <a:lvl3pPr marL="1028700" lvl="2" indent="-171450" algn="l">
              <a:lnSpc>
                <a:spcPct val="90000"/>
              </a:lnSpc>
              <a:spcBef>
                <a:spcPts val="375"/>
              </a:spcBef>
              <a:spcAft>
                <a:spcPts val="0"/>
              </a:spcAft>
              <a:buClr>
                <a:schemeClr val="dk1"/>
              </a:buClr>
              <a:buSzPts val="1200"/>
              <a:buNone/>
              <a:defRPr sz="900"/>
            </a:lvl3pPr>
            <a:lvl4pPr marL="1371600" lvl="3" indent="-171450" algn="l">
              <a:lnSpc>
                <a:spcPct val="90000"/>
              </a:lnSpc>
              <a:spcBef>
                <a:spcPts val="375"/>
              </a:spcBef>
              <a:spcAft>
                <a:spcPts val="0"/>
              </a:spcAft>
              <a:buClr>
                <a:schemeClr val="dk1"/>
              </a:buClr>
              <a:buSzPts val="1000"/>
              <a:buNone/>
              <a:defRPr sz="750"/>
            </a:lvl4pPr>
            <a:lvl5pPr marL="1714500" lvl="4" indent="-171450" algn="l">
              <a:lnSpc>
                <a:spcPct val="90000"/>
              </a:lnSpc>
              <a:spcBef>
                <a:spcPts val="375"/>
              </a:spcBef>
              <a:spcAft>
                <a:spcPts val="0"/>
              </a:spcAft>
              <a:buClr>
                <a:schemeClr val="dk1"/>
              </a:buClr>
              <a:buSzPts val="1000"/>
              <a:buNone/>
              <a:defRPr sz="750"/>
            </a:lvl5pPr>
            <a:lvl6pPr marL="2057400" lvl="5" indent="-171450" algn="l">
              <a:lnSpc>
                <a:spcPct val="90000"/>
              </a:lnSpc>
              <a:spcBef>
                <a:spcPts val="375"/>
              </a:spcBef>
              <a:spcAft>
                <a:spcPts val="0"/>
              </a:spcAft>
              <a:buClr>
                <a:schemeClr val="dk1"/>
              </a:buClr>
              <a:buSzPts val="1000"/>
              <a:buNone/>
              <a:defRPr sz="750"/>
            </a:lvl6pPr>
            <a:lvl7pPr marL="2400300" lvl="6" indent="-171450" algn="l">
              <a:lnSpc>
                <a:spcPct val="90000"/>
              </a:lnSpc>
              <a:spcBef>
                <a:spcPts val="375"/>
              </a:spcBef>
              <a:spcAft>
                <a:spcPts val="0"/>
              </a:spcAft>
              <a:buClr>
                <a:schemeClr val="dk1"/>
              </a:buClr>
              <a:buSzPts val="1000"/>
              <a:buNone/>
              <a:defRPr sz="750"/>
            </a:lvl7pPr>
            <a:lvl8pPr marL="2743200" lvl="7" indent="-171450" algn="l">
              <a:lnSpc>
                <a:spcPct val="90000"/>
              </a:lnSpc>
              <a:spcBef>
                <a:spcPts val="375"/>
              </a:spcBef>
              <a:spcAft>
                <a:spcPts val="0"/>
              </a:spcAft>
              <a:buClr>
                <a:schemeClr val="dk1"/>
              </a:buClr>
              <a:buSzPts val="1000"/>
              <a:buNone/>
              <a:defRPr sz="750"/>
            </a:lvl8pPr>
            <a:lvl9pPr marL="3086100" lvl="8" indent="-171450" algn="l">
              <a:lnSpc>
                <a:spcPct val="90000"/>
              </a:lnSpc>
              <a:spcBef>
                <a:spcPts val="375"/>
              </a:spcBef>
              <a:spcAft>
                <a:spcPts val="0"/>
              </a:spcAft>
              <a:buClr>
                <a:schemeClr val="dk1"/>
              </a:buClr>
              <a:buSzPts val="1000"/>
              <a:buNone/>
              <a:defRPr sz="750"/>
            </a:lvl9pPr>
          </a:lstStyle>
          <a:p>
            <a:endParaRPr/>
          </a:p>
        </p:txBody>
      </p:sp>
      <p:sp>
        <p:nvSpPr>
          <p:cNvPr id="65" name="Google Shape;65;p10"/>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47969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940248" y="-942380"/>
            <a:ext cx="3263504" cy="7886700"/>
          </a:xfrm>
          <a:prstGeom prst="rect">
            <a:avLst/>
          </a:prstGeom>
          <a:noFill/>
          <a:ln>
            <a:noFill/>
          </a:ln>
        </p:spPr>
        <p:txBody>
          <a:bodyPr spcFirstLastPara="1" wrap="square" lIns="91425" tIns="45700" rIns="91425" bIns="45700" anchor="t" anchorCtr="0">
            <a:no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29943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GB" dirty="0"/>
              <a:t>Click to edit Master title style</a:t>
            </a:r>
            <a:endParaRPr lang="en-US" dirty="0"/>
          </a:p>
        </p:txBody>
      </p:sp>
      <p:sp>
        <p:nvSpPr>
          <p:cNvPr id="3" name="Content Placeholder 2"/>
          <p:cNvSpPr>
            <a:spLocks noGrp="1"/>
          </p:cNvSpPr>
          <p:nvPr>
            <p:ph idx="1"/>
          </p:nvPr>
        </p:nvSpPr>
        <p:spPr>
          <a:xfrm>
            <a:off x="628651" y="1059657"/>
            <a:ext cx="2530862" cy="3124993"/>
          </a:xfrm>
          <a:solidFill>
            <a:schemeClr val="bg1">
              <a:lumMod val="95000"/>
            </a:schemeClr>
          </a:solidFill>
          <a:ln w="6350">
            <a:noFill/>
          </a:ln>
        </p:spPr>
        <p:txBody>
          <a:bodyPr lIns="72000" tIns="72000" rIns="72000" bIns="72000"/>
          <a:lstStyle>
            <a:lvl1pPr>
              <a:defRPr>
                <a:solidFill>
                  <a:srgbClr val="E33928"/>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12"/>
          </p:nvPr>
        </p:nvSpPr>
        <p:spPr/>
        <p:txBody>
          <a:bodyPr/>
          <a:lstStyle/>
          <a:p>
            <a:fld id="{A93B5EC9-35C3-2E48-B4C1-EF6677BA8B04}" type="slidenum">
              <a:rPr lang="en-ES" smtClean="0"/>
              <a:t>‹#›</a:t>
            </a:fld>
            <a:endParaRPr lang="en-ES"/>
          </a:p>
        </p:txBody>
      </p:sp>
      <p:sp>
        <p:nvSpPr>
          <p:cNvPr id="5" name="Content Placeholder 2">
            <a:extLst>
              <a:ext uri="{FF2B5EF4-FFF2-40B4-BE49-F238E27FC236}">
                <a16:creationId xmlns:a16="http://schemas.microsoft.com/office/drawing/2014/main" id="{DE2A8665-3D98-5F4C-B8BA-2695EF3EB84B}"/>
              </a:ext>
            </a:extLst>
          </p:cNvPr>
          <p:cNvSpPr>
            <a:spLocks noGrp="1"/>
          </p:cNvSpPr>
          <p:nvPr>
            <p:ph idx="13"/>
          </p:nvPr>
        </p:nvSpPr>
        <p:spPr>
          <a:xfrm>
            <a:off x="3306537" y="1059657"/>
            <a:ext cx="2530862" cy="3124993"/>
          </a:xfrm>
          <a:solidFill>
            <a:schemeClr val="bg1">
              <a:lumMod val="95000"/>
            </a:schemeClr>
          </a:solidFill>
          <a:ln w="6350">
            <a:noFill/>
          </a:ln>
        </p:spPr>
        <p:txBody>
          <a:bodyPr lIns="72000" tIns="72000" rIns="72000" bIns="72000"/>
          <a:lstStyle>
            <a:lvl1pPr>
              <a:defRPr>
                <a:solidFill>
                  <a:srgbClr val="E33928"/>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2">
            <a:extLst>
              <a:ext uri="{FF2B5EF4-FFF2-40B4-BE49-F238E27FC236}">
                <a16:creationId xmlns:a16="http://schemas.microsoft.com/office/drawing/2014/main" id="{FE6BF45F-5DB6-A44F-9DEC-ACD9EC85E433}"/>
              </a:ext>
            </a:extLst>
          </p:cNvPr>
          <p:cNvSpPr>
            <a:spLocks noGrp="1"/>
          </p:cNvSpPr>
          <p:nvPr>
            <p:ph idx="14"/>
          </p:nvPr>
        </p:nvSpPr>
        <p:spPr>
          <a:xfrm>
            <a:off x="5984422" y="1059657"/>
            <a:ext cx="2530862" cy="3124993"/>
          </a:xfrm>
          <a:solidFill>
            <a:schemeClr val="bg1">
              <a:lumMod val="95000"/>
            </a:schemeClr>
          </a:solidFill>
          <a:ln w="6350">
            <a:noFill/>
          </a:ln>
        </p:spPr>
        <p:txBody>
          <a:bodyPr lIns="72000" tIns="72000" rIns="72000" bIns="72000"/>
          <a:lstStyle>
            <a:lvl1pPr>
              <a:defRPr>
                <a:solidFill>
                  <a:srgbClr val="E33928"/>
                </a:solidFill>
              </a:defRPr>
            </a:lvl1pPr>
            <a:lvl2pPr algn="just">
              <a:defRPr>
                <a:solidFill>
                  <a:schemeClr val="tx1"/>
                </a:solidFill>
              </a:defRPr>
            </a:lvl2pPr>
            <a:lvl3pPr algn="just">
              <a:defRPr>
                <a:solidFill>
                  <a:schemeClr val="tx1"/>
                </a:solidFill>
              </a:defRPr>
            </a:lvl3pPr>
            <a:lvl4pPr algn="just">
              <a:defRPr>
                <a:solidFill>
                  <a:schemeClr val="tx1"/>
                </a:solidFill>
              </a:defRPr>
            </a:lvl4pPr>
            <a:lvl5pPr algn="just">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61122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5350073" y="1467446"/>
            <a:ext cx="4358879"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349573" y="-447080"/>
            <a:ext cx="4358879" cy="5800725"/>
          </a:xfrm>
          <a:prstGeom prst="rect">
            <a:avLst/>
          </a:prstGeom>
          <a:noFill/>
          <a:ln>
            <a:noFill/>
          </a:ln>
        </p:spPr>
        <p:txBody>
          <a:bodyPr spcFirstLastPara="1" wrap="square" lIns="91425" tIns="45700" rIns="91425" bIns="45700" anchor="t" anchorCtr="0">
            <a:no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492914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15183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5804" y="825115"/>
            <a:ext cx="4929809" cy="1431804"/>
          </a:xfrm>
        </p:spPr>
        <p:txBody>
          <a:bodyPr anchor="b"/>
          <a:lstStyle>
            <a:lvl1pPr algn="l">
              <a:defRPr sz="45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hasCustomPrompt="1"/>
          </p:nvPr>
        </p:nvSpPr>
        <p:spPr>
          <a:xfrm>
            <a:off x="635804" y="2256919"/>
            <a:ext cx="4929809" cy="1669774"/>
          </a:xfrm>
        </p:spPr>
        <p:txBody>
          <a:bodyPr/>
          <a:lstStyle>
            <a:lvl1pPr marL="0" indent="0" algn="l">
              <a:buNone/>
              <a:defRPr sz="1800" b="0" i="0">
                <a:solidFill>
                  <a:srgbClr val="E33928"/>
                </a:solidFill>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6" name="Slide Number Placeholder 5"/>
          <p:cNvSpPr>
            <a:spLocks noGrp="1"/>
          </p:cNvSpPr>
          <p:nvPr>
            <p:ph type="sldNum" sz="quarter" idx="12"/>
          </p:nvPr>
        </p:nvSpPr>
        <p:spPr/>
        <p:txBody>
          <a:bodyPr/>
          <a:lstStyle/>
          <a:p>
            <a:fld id="{A93B5EC9-35C3-2E48-B4C1-EF6677BA8B04}" type="slidenum">
              <a:rPr lang="en-ES" smtClean="0"/>
              <a:t>‹#›</a:t>
            </a:fld>
            <a:endParaRPr lang="en-ES"/>
          </a:p>
        </p:txBody>
      </p:sp>
      <p:sp>
        <p:nvSpPr>
          <p:cNvPr id="29" name="Rectangle 28">
            <a:extLst>
              <a:ext uri="{FF2B5EF4-FFF2-40B4-BE49-F238E27FC236}">
                <a16:creationId xmlns:a16="http://schemas.microsoft.com/office/drawing/2014/main" id="{6050442B-4D37-C244-B633-8AA503A1F00B}"/>
              </a:ext>
            </a:extLst>
          </p:cNvPr>
          <p:cNvSpPr/>
          <p:nvPr userDrawn="1"/>
        </p:nvSpPr>
        <p:spPr>
          <a:xfrm>
            <a:off x="1" y="5052270"/>
            <a:ext cx="9144001" cy="91230"/>
          </a:xfrm>
          <a:prstGeom prst="rect">
            <a:avLst/>
          </a:prstGeom>
          <a:solidFill>
            <a:srgbClr val="F8E4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spTree>
    <p:extLst>
      <p:ext uri="{BB962C8B-B14F-4D97-AF65-F5344CB8AC3E}">
        <p14:creationId xmlns:p14="http://schemas.microsoft.com/office/powerpoint/2010/main" val="64720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6856" y="273845"/>
            <a:ext cx="7930243" cy="605630"/>
          </a:xfrm>
        </p:spPr>
        <p:txBody>
          <a:bodyPr anchor="t"/>
          <a:lstStyle/>
          <a:p>
            <a:r>
              <a:rPr lang="en-GB" dirty="0"/>
              <a:t>Click to edit Master title style</a:t>
            </a:r>
            <a:endParaRPr lang="en-US" dirty="0"/>
          </a:p>
        </p:txBody>
      </p:sp>
      <p:sp>
        <p:nvSpPr>
          <p:cNvPr id="3" name="Content Placeholder 2"/>
          <p:cNvSpPr>
            <a:spLocks noGrp="1"/>
          </p:cNvSpPr>
          <p:nvPr>
            <p:ph sz="half" idx="1"/>
          </p:nvPr>
        </p:nvSpPr>
        <p:spPr>
          <a:xfrm>
            <a:off x="628650" y="879475"/>
            <a:ext cx="7912100" cy="3753247"/>
          </a:xfrm>
        </p:spPr>
        <p:txBody>
          <a:bodyPr/>
          <a:lstStyle>
            <a:lvl1pPr>
              <a:defRPr sz="1600">
                <a:solidFill>
                  <a:srgbClr val="15183E"/>
                </a:solidFill>
              </a:defRPr>
            </a:lvl1pPr>
            <a:lvl2pPr>
              <a:defRPr sz="1400">
                <a:solidFill>
                  <a:srgbClr val="15183E"/>
                </a:solidFill>
              </a:defRPr>
            </a:lvl2pPr>
            <a:lvl3pPr>
              <a:defRPr sz="1200">
                <a:solidFill>
                  <a:srgbClr val="15183E"/>
                </a:solidFill>
              </a:defRPr>
            </a:lvl3pPr>
            <a:lvl4pPr>
              <a:defRPr>
                <a:solidFill>
                  <a:srgbClr val="15183E"/>
                </a:solidFill>
              </a:defRPr>
            </a:lvl4pPr>
            <a:lvl5pPr>
              <a:defRPr>
                <a:solidFill>
                  <a:srgbClr val="15183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Slide Number Placeholder 6"/>
          <p:cNvSpPr>
            <a:spLocks noGrp="1"/>
          </p:cNvSpPr>
          <p:nvPr>
            <p:ph type="sldNum" sz="quarter" idx="12"/>
          </p:nvPr>
        </p:nvSpPr>
        <p:spPr/>
        <p:txBody>
          <a:bodyPr/>
          <a:lstStyle/>
          <a:p>
            <a:fld id="{A93B5EC9-35C3-2E48-B4C1-EF6677BA8B04}" type="slidenum">
              <a:rPr lang="en-ES" smtClean="0"/>
              <a:t>‹#›</a:t>
            </a:fld>
            <a:endParaRPr lang="en-ES"/>
          </a:p>
        </p:txBody>
      </p:sp>
    </p:spTree>
    <p:extLst>
      <p:ext uri="{BB962C8B-B14F-4D97-AF65-F5344CB8AC3E}">
        <p14:creationId xmlns:p14="http://schemas.microsoft.com/office/powerpoint/2010/main" val="294140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6857" y="273845"/>
            <a:ext cx="3952392" cy="1076490"/>
          </a:xfrm>
        </p:spPr>
        <p:txBody>
          <a:bodyPr anchor="t"/>
          <a:lstStyle/>
          <a:p>
            <a:r>
              <a:rPr lang="en-GB" dirty="0"/>
              <a:t>Click to edit Master title style</a:t>
            </a:r>
            <a:endParaRPr lang="en-US" dirty="0"/>
          </a:p>
        </p:txBody>
      </p:sp>
      <p:sp>
        <p:nvSpPr>
          <p:cNvPr id="3" name="Content Placeholder 2"/>
          <p:cNvSpPr>
            <a:spLocks noGrp="1"/>
          </p:cNvSpPr>
          <p:nvPr>
            <p:ph sz="half" idx="1"/>
          </p:nvPr>
        </p:nvSpPr>
        <p:spPr>
          <a:xfrm>
            <a:off x="606056" y="1360967"/>
            <a:ext cx="3965944" cy="3164734"/>
          </a:xfrm>
        </p:spPr>
        <p:txBody>
          <a:bodyPr/>
          <a:lstStyle>
            <a:lvl1pPr>
              <a:defRPr sz="1600">
                <a:solidFill>
                  <a:srgbClr val="15183E"/>
                </a:solidFill>
              </a:defRPr>
            </a:lvl1pPr>
            <a:lvl2pPr>
              <a:defRPr sz="1400">
                <a:solidFill>
                  <a:srgbClr val="15183E"/>
                </a:solidFill>
              </a:defRPr>
            </a:lvl2pPr>
            <a:lvl3pPr>
              <a:defRPr sz="1200">
                <a:solidFill>
                  <a:srgbClr val="15183E"/>
                </a:solidFill>
              </a:defRPr>
            </a:lvl3pPr>
            <a:lvl4pPr>
              <a:defRPr>
                <a:solidFill>
                  <a:srgbClr val="15183E"/>
                </a:solidFill>
              </a:defRPr>
            </a:lvl4pPr>
            <a:lvl5pPr>
              <a:defRPr>
                <a:solidFill>
                  <a:srgbClr val="15183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Slide Number Placeholder 6"/>
          <p:cNvSpPr>
            <a:spLocks noGrp="1"/>
          </p:cNvSpPr>
          <p:nvPr>
            <p:ph type="sldNum" sz="quarter" idx="12"/>
          </p:nvPr>
        </p:nvSpPr>
        <p:spPr/>
        <p:txBody>
          <a:bodyPr/>
          <a:lstStyle/>
          <a:p>
            <a:fld id="{A93B5EC9-35C3-2E48-B4C1-EF6677BA8B04}" type="slidenum">
              <a:rPr lang="en-ES" smtClean="0"/>
              <a:t>‹#›</a:t>
            </a:fld>
            <a:endParaRPr lang="en-ES"/>
          </a:p>
        </p:txBody>
      </p:sp>
    </p:spTree>
    <p:extLst>
      <p:ext uri="{BB962C8B-B14F-4D97-AF65-F5344CB8AC3E}">
        <p14:creationId xmlns:p14="http://schemas.microsoft.com/office/powerpoint/2010/main" val="2257423956"/>
      </p:ext>
    </p:extLst>
  </p:cSld>
  <p:clrMapOvr>
    <a:masterClrMapping/>
  </p:clrMapOvr>
  <p:extLst>
    <p:ext uri="{DCECCB84-F9BA-43D5-87BE-67443E8EF086}">
      <p15:sldGuideLst xmlns:p15="http://schemas.microsoft.com/office/powerpoint/2012/main">
        <p15:guide id="1"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GB" dirty="0"/>
              <a:t>Click to edit Master title style</a:t>
            </a:r>
            <a:endParaRPr lang="en-US" dirty="0"/>
          </a:p>
        </p:txBody>
      </p:sp>
      <p:sp>
        <p:nvSpPr>
          <p:cNvPr id="3" name="Content Placeholder 2"/>
          <p:cNvSpPr>
            <a:spLocks noGrp="1"/>
          </p:cNvSpPr>
          <p:nvPr>
            <p:ph sz="half" idx="1"/>
          </p:nvPr>
        </p:nvSpPr>
        <p:spPr>
          <a:xfrm>
            <a:off x="628650" y="879475"/>
            <a:ext cx="3744000" cy="3753247"/>
          </a:xfrm>
        </p:spPr>
        <p:txBody>
          <a:bodyPr/>
          <a:lstStyle>
            <a:lvl1pPr>
              <a:defRPr sz="1600">
                <a:solidFill>
                  <a:srgbClr val="15183E"/>
                </a:solidFill>
              </a:defRPr>
            </a:lvl1pPr>
            <a:lvl2pPr>
              <a:defRPr sz="1400">
                <a:solidFill>
                  <a:srgbClr val="15183E"/>
                </a:solidFill>
              </a:defRPr>
            </a:lvl2pPr>
            <a:lvl3pPr>
              <a:defRPr sz="1200">
                <a:solidFill>
                  <a:srgbClr val="15183E"/>
                </a:solidFill>
              </a:defRPr>
            </a:lvl3pPr>
            <a:lvl4pPr>
              <a:defRPr>
                <a:solidFill>
                  <a:srgbClr val="15183E"/>
                </a:solidFill>
              </a:defRPr>
            </a:lvl4pPr>
            <a:lvl5pPr>
              <a:defRPr>
                <a:solidFill>
                  <a:srgbClr val="15183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Slide Number Placeholder 6"/>
          <p:cNvSpPr>
            <a:spLocks noGrp="1"/>
          </p:cNvSpPr>
          <p:nvPr>
            <p:ph type="sldNum" sz="quarter" idx="12"/>
          </p:nvPr>
        </p:nvSpPr>
        <p:spPr/>
        <p:txBody>
          <a:bodyPr/>
          <a:lstStyle/>
          <a:p>
            <a:fld id="{A93B5EC9-35C3-2E48-B4C1-EF6677BA8B04}" type="slidenum">
              <a:rPr lang="en-ES" smtClean="0"/>
              <a:t>‹#›</a:t>
            </a:fld>
            <a:endParaRPr lang="en-ES"/>
          </a:p>
        </p:txBody>
      </p:sp>
      <p:sp>
        <p:nvSpPr>
          <p:cNvPr id="6" name="Content Placeholder 2">
            <a:extLst>
              <a:ext uri="{FF2B5EF4-FFF2-40B4-BE49-F238E27FC236}">
                <a16:creationId xmlns:a16="http://schemas.microsoft.com/office/drawing/2014/main" id="{2B6BF8B1-29B1-754E-BDE2-3A6D2E1B93F0}"/>
              </a:ext>
            </a:extLst>
          </p:cNvPr>
          <p:cNvSpPr>
            <a:spLocks noGrp="1"/>
          </p:cNvSpPr>
          <p:nvPr>
            <p:ph sz="half" idx="13"/>
          </p:nvPr>
        </p:nvSpPr>
        <p:spPr>
          <a:xfrm>
            <a:off x="4788024" y="879475"/>
            <a:ext cx="3744000" cy="3753247"/>
          </a:xfrm>
        </p:spPr>
        <p:txBody>
          <a:bodyPr/>
          <a:lstStyle>
            <a:lvl1pPr>
              <a:defRPr sz="1600">
                <a:solidFill>
                  <a:srgbClr val="15183E"/>
                </a:solidFill>
              </a:defRPr>
            </a:lvl1pPr>
            <a:lvl2pPr>
              <a:defRPr sz="1400">
                <a:solidFill>
                  <a:srgbClr val="15183E"/>
                </a:solidFill>
              </a:defRPr>
            </a:lvl2pPr>
            <a:lvl3pPr>
              <a:defRPr sz="1200">
                <a:solidFill>
                  <a:srgbClr val="15183E"/>
                </a:solidFill>
              </a:defRPr>
            </a:lvl3pPr>
            <a:lvl4pPr>
              <a:defRPr>
                <a:solidFill>
                  <a:srgbClr val="15183E"/>
                </a:solidFill>
              </a:defRPr>
            </a:lvl4pPr>
            <a:lvl5pPr>
              <a:defRPr>
                <a:solidFill>
                  <a:srgbClr val="15183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492511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15183E"/>
        </a:solidFill>
        <a:effectLst/>
      </p:bgPr>
    </p:bg>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EF81CEA5-7B09-1940-8891-948ECDCED1DF}"/>
              </a:ext>
            </a:extLst>
          </p:cNvPr>
          <p:cNvSpPr>
            <a:spLocks noGrp="1"/>
          </p:cNvSpPr>
          <p:nvPr>
            <p:ph type="ctrTitle"/>
          </p:nvPr>
        </p:nvSpPr>
        <p:spPr>
          <a:xfrm>
            <a:off x="635804" y="825115"/>
            <a:ext cx="4929809" cy="1431804"/>
          </a:xfrm>
        </p:spPr>
        <p:txBody>
          <a:bodyPr anchor="b"/>
          <a:lstStyle>
            <a:lvl1pPr algn="l">
              <a:defRPr sz="4500">
                <a:solidFill>
                  <a:schemeClr val="bg1"/>
                </a:solidFill>
              </a:defRPr>
            </a:lvl1pPr>
          </a:lstStyle>
          <a:p>
            <a:r>
              <a:rPr lang="en-GB" dirty="0"/>
              <a:t>Click to edit Master title style</a:t>
            </a:r>
            <a:endParaRPr lang="en-US" dirty="0"/>
          </a:p>
        </p:txBody>
      </p:sp>
      <p:sp>
        <p:nvSpPr>
          <p:cNvPr id="23" name="Subtitle 2">
            <a:extLst>
              <a:ext uri="{FF2B5EF4-FFF2-40B4-BE49-F238E27FC236}">
                <a16:creationId xmlns:a16="http://schemas.microsoft.com/office/drawing/2014/main" id="{BA2F10F2-46BC-BA45-BA94-AAC28FC58802}"/>
              </a:ext>
            </a:extLst>
          </p:cNvPr>
          <p:cNvSpPr>
            <a:spLocks noGrp="1"/>
          </p:cNvSpPr>
          <p:nvPr>
            <p:ph type="subTitle" idx="1" hasCustomPrompt="1"/>
          </p:nvPr>
        </p:nvSpPr>
        <p:spPr>
          <a:xfrm>
            <a:off x="635804" y="2256919"/>
            <a:ext cx="4929809" cy="1669774"/>
          </a:xfrm>
        </p:spPr>
        <p:txBody>
          <a:bodyPr/>
          <a:lstStyle>
            <a:lvl1pPr marL="0" indent="0" algn="l">
              <a:buNone/>
              <a:defRPr sz="1800" b="0" i="0">
                <a:solidFill>
                  <a:srgbClr val="83CAED"/>
                </a:solidFill>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19" name="Slide Number Placeholder 5">
            <a:extLst>
              <a:ext uri="{FF2B5EF4-FFF2-40B4-BE49-F238E27FC236}">
                <a16:creationId xmlns:a16="http://schemas.microsoft.com/office/drawing/2014/main" id="{9D5209BD-6C75-C845-B1AD-A01A30541946}"/>
              </a:ext>
            </a:extLst>
          </p:cNvPr>
          <p:cNvSpPr>
            <a:spLocks noGrp="1"/>
          </p:cNvSpPr>
          <p:nvPr>
            <p:ph type="sldNum" sz="quarter" idx="12"/>
          </p:nvPr>
        </p:nvSpPr>
        <p:spPr>
          <a:xfrm>
            <a:off x="7939511" y="4644970"/>
            <a:ext cx="594889" cy="273844"/>
          </a:xfrm>
        </p:spPr>
        <p:txBody>
          <a:bodyPr/>
          <a:lstStyle>
            <a:lvl1pPr>
              <a:defRPr>
                <a:solidFill>
                  <a:schemeClr val="bg1"/>
                </a:solidFill>
              </a:defRPr>
            </a:lvl1pPr>
          </a:lstStyle>
          <a:p>
            <a:fld id="{A93B5EC9-35C3-2E48-B4C1-EF6677BA8B04}" type="slidenum">
              <a:rPr lang="en-ES" smtClean="0"/>
              <a:pPr/>
              <a:t>‹#›</a:t>
            </a:fld>
            <a:endParaRPr lang="en-ES" dirty="0"/>
          </a:p>
        </p:txBody>
      </p:sp>
      <p:grpSp>
        <p:nvGrpSpPr>
          <p:cNvPr id="20" name="Group 19">
            <a:extLst>
              <a:ext uri="{FF2B5EF4-FFF2-40B4-BE49-F238E27FC236}">
                <a16:creationId xmlns:a16="http://schemas.microsoft.com/office/drawing/2014/main" id="{DCD9215C-8185-D144-8089-29AEEFF754BB}"/>
              </a:ext>
            </a:extLst>
          </p:cNvPr>
          <p:cNvGrpSpPr/>
          <p:nvPr userDrawn="1"/>
        </p:nvGrpSpPr>
        <p:grpSpPr>
          <a:xfrm>
            <a:off x="228500" y="4478344"/>
            <a:ext cx="8305900" cy="607097"/>
            <a:chOff x="228500" y="4478344"/>
            <a:chExt cx="8305900" cy="607097"/>
          </a:xfrm>
        </p:grpSpPr>
        <p:pic>
          <p:nvPicPr>
            <p:cNvPr id="35" name="Picture 34">
              <a:extLst>
                <a:ext uri="{FF2B5EF4-FFF2-40B4-BE49-F238E27FC236}">
                  <a16:creationId xmlns:a16="http://schemas.microsoft.com/office/drawing/2014/main" id="{71AD0E1E-2E36-A04D-B039-85B6D2FA6D29}"/>
                </a:ext>
              </a:extLst>
            </p:cNvPr>
            <p:cNvPicPr>
              <a:picLocks noChangeAspect="1"/>
            </p:cNvPicPr>
            <p:nvPr userDrawn="1"/>
          </p:nvPicPr>
          <p:blipFill>
            <a:blip r:embed="rId2"/>
            <a:srcRect/>
            <a:stretch/>
          </p:blipFill>
          <p:spPr>
            <a:xfrm>
              <a:off x="228500" y="4478344"/>
              <a:ext cx="258623" cy="607097"/>
            </a:xfrm>
            <a:prstGeom prst="rect">
              <a:avLst/>
            </a:prstGeom>
          </p:spPr>
        </p:pic>
        <p:cxnSp>
          <p:nvCxnSpPr>
            <p:cNvPr id="24" name="Straight Connector 23">
              <a:extLst>
                <a:ext uri="{FF2B5EF4-FFF2-40B4-BE49-F238E27FC236}">
                  <a16:creationId xmlns:a16="http://schemas.microsoft.com/office/drawing/2014/main" id="{02B608AA-1CA7-5E43-9232-5CDC233019D0}"/>
                </a:ext>
              </a:extLst>
            </p:cNvPr>
            <p:cNvCxnSpPr>
              <a:cxnSpLocks/>
            </p:cNvCxnSpPr>
            <p:nvPr userDrawn="1"/>
          </p:nvCxnSpPr>
          <p:spPr>
            <a:xfrm>
              <a:off x="609600" y="4622800"/>
              <a:ext cx="7924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11006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GB" dirty="0"/>
              <a:t>Click to edit Master title style</a:t>
            </a:r>
            <a:endParaRPr lang="en-US" dirty="0"/>
          </a:p>
        </p:txBody>
      </p:sp>
      <p:sp>
        <p:nvSpPr>
          <p:cNvPr id="5" name="Slide Number Placeholder 4"/>
          <p:cNvSpPr>
            <a:spLocks noGrp="1"/>
          </p:cNvSpPr>
          <p:nvPr>
            <p:ph type="sldNum" sz="quarter" idx="12"/>
          </p:nvPr>
        </p:nvSpPr>
        <p:spPr/>
        <p:txBody>
          <a:bodyPr/>
          <a:lstStyle/>
          <a:p>
            <a:fld id="{A93B5EC9-35C3-2E48-B4C1-EF6677BA8B04}" type="slidenum">
              <a:rPr lang="en-ES" smtClean="0"/>
              <a:t>‹#›</a:t>
            </a:fld>
            <a:endParaRPr lang="en-ES"/>
          </a:p>
        </p:txBody>
      </p:sp>
    </p:spTree>
    <p:extLst>
      <p:ext uri="{BB962C8B-B14F-4D97-AF65-F5344CB8AC3E}">
        <p14:creationId xmlns:p14="http://schemas.microsoft.com/office/powerpoint/2010/main" val="303952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93B5EC9-35C3-2E48-B4C1-EF6677BA8B04}" type="slidenum">
              <a:rPr lang="en-ES" smtClean="0"/>
              <a:t>‹#›</a:t>
            </a:fld>
            <a:endParaRPr lang="en-ES"/>
          </a:p>
        </p:txBody>
      </p:sp>
    </p:spTree>
    <p:extLst>
      <p:ext uri="{BB962C8B-B14F-4D97-AF65-F5344CB8AC3E}">
        <p14:creationId xmlns:p14="http://schemas.microsoft.com/office/powerpoint/2010/main" val="324595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6857" y="273845"/>
            <a:ext cx="7886700" cy="605630"/>
          </a:xfrm>
          <a:prstGeom prst="rect">
            <a:avLst/>
          </a:prstGeom>
        </p:spPr>
        <p:txBody>
          <a:bodyPr vert="horz" lIns="0" tIns="36000" rIns="0" bIns="36000" rtlCol="0" anchor="t">
            <a:normAutofit/>
          </a:bodyPr>
          <a:lstStyle/>
          <a:p>
            <a:r>
              <a:rPr lang="en-GB" dirty="0"/>
              <a:t>Click to edit Master title style</a:t>
            </a:r>
            <a:endParaRPr lang="en-US" dirty="0"/>
          </a:p>
        </p:txBody>
      </p:sp>
      <p:sp>
        <p:nvSpPr>
          <p:cNvPr id="3" name="Text Placeholder 2"/>
          <p:cNvSpPr>
            <a:spLocks noGrp="1"/>
          </p:cNvSpPr>
          <p:nvPr>
            <p:ph type="body" idx="1"/>
          </p:nvPr>
        </p:nvSpPr>
        <p:spPr>
          <a:xfrm>
            <a:off x="616857" y="879475"/>
            <a:ext cx="7917543" cy="3634468"/>
          </a:xfrm>
          <a:prstGeom prst="rect">
            <a:avLst/>
          </a:prstGeom>
        </p:spPr>
        <p:txBody>
          <a:bodyPr vert="horz" lIns="0" tIns="36000" rIns="0" bIns="3600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7939511" y="4644970"/>
            <a:ext cx="594889" cy="273844"/>
          </a:xfrm>
          <a:prstGeom prst="rect">
            <a:avLst/>
          </a:prstGeom>
        </p:spPr>
        <p:txBody>
          <a:bodyPr vert="horz" lIns="0" tIns="0" rIns="0" bIns="0" rtlCol="0" anchor="ctr"/>
          <a:lstStyle>
            <a:lvl1pPr algn="r">
              <a:defRPr sz="1500" b="0" i="0">
                <a:solidFill>
                  <a:srgbClr val="181A40"/>
                </a:solidFill>
                <a:latin typeface="Calibri" panose="020F0502020204030204" pitchFamily="34" charset="0"/>
                <a:cs typeface="Calibri" panose="020F0502020204030204" pitchFamily="34" charset="0"/>
              </a:defRPr>
            </a:lvl1pPr>
          </a:lstStyle>
          <a:p>
            <a:fld id="{A93B5EC9-35C3-2E48-B4C1-EF6677BA8B04}" type="slidenum">
              <a:rPr lang="en-ES" smtClean="0"/>
              <a:pPr/>
              <a:t>‹#›</a:t>
            </a:fld>
            <a:endParaRPr lang="en-ES" dirty="0"/>
          </a:p>
        </p:txBody>
      </p:sp>
      <p:grpSp>
        <p:nvGrpSpPr>
          <p:cNvPr id="16" name="Group 15">
            <a:extLst>
              <a:ext uri="{FF2B5EF4-FFF2-40B4-BE49-F238E27FC236}">
                <a16:creationId xmlns:a16="http://schemas.microsoft.com/office/drawing/2014/main" id="{523D5D82-5565-9244-820D-C40452153CD5}"/>
              </a:ext>
            </a:extLst>
          </p:cNvPr>
          <p:cNvGrpSpPr/>
          <p:nvPr userDrawn="1"/>
        </p:nvGrpSpPr>
        <p:grpSpPr>
          <a:xfrm>
            <a:off x="-1085851" y="-87875"/>
            <a:ext cx="243641" cy="1602245"/>
            <a:chOff x="-3804988" y="168965"/>
            <a:chExt cx="729215" cy="6394001"/>
          </a:xfrm>
        </p:grpSpPr>
        <p:sp>
          <p:nvSpPr>
            <p:cNvPr id="8" name="Oval 7">
              <a:extLst>
                <a:ext uri="{FF2B5EF4-FFF2-40B4-BE49-F238E27FC236}">
                  <a16:creationId xmlns:a16="http://schemas.microsoft.com/office/drawing/2014/main" id="{7612AFCC-79E7-8F43-B10B-DC9B3821EB7F}"/>
                </a:ext>
              </a:extLst>
            </p:cNvPr>
            <p:cNvSpPr/>
            <p:nvPr userDrawn="1"/>
          </p:nvSpPr>
          <p:spPr>
            <a:xfrm>
              <a:off x="-3804988" y="168965"/>
              <a:ext cx="729215" cy="729215"/>
            </a:xfrm>
            <a:prstGeom prst="ellipse">
              <a:avLst/>
            </a:prstGeom>
            <a:solidFill>
              <a:srgbClr val="15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sp>
          <p:nvSpPr>
            <p:cNvPr id="9" name="Oval 8">
              <a:extLst>
                <a:ext uri="{FF2B5EF4-FFF2-40B4-BE49-F238E27FC236}">
                  <a16:creationId xmlns:a16="http://schemas.microsoft.com/office/drawing/2014/main" id="{01A177CA-3D58-AA4C-A405-3DF2883BE2C4}"/>
                </a:ext>
              </a:extLst>
            </p:cNvPr>
            <p:cNvSpPr/>
            <p:nvPr userDrawn="1"/>
          </p:nvSpPr>
          <p:spPr>
            <a:xfrm>
              <a:off x="-3804988" y="1113096"/>
              <a:ext cx="729215" cy="729215"/>
            </a:xfrm>
            <a:prstGeom prst="ellipse">
              <a:avLst/>
            </a:prstGeom>
            <a:solidFill>
              <a:srgbClr val="84C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sp>
          <p:nvSpPr>
            <p:cNvPr id="10" name="Oval 9">
              <a:extLst>
                <a:ext uri="{FF2B5EF4-FFF2-40B4-BE49-F238E27FC236}">
                  <a16:creationId xmlns:a16="http://schemas.microsoft.com/office/drawing/2014/main" id="{2931AA96-87F9-DF45-B4EC-E013630A472D}"/>
                </a:ext>
              </a:extLst>
            </p:cNvPr>
            <p:cNvSpPr/>
            <p:nvPr userDrawn="1"/>
          </p:nvSpPr>
          <p:spPr>
            <a:xfrm>
              <a:off x="-3804988" y="2057227"/>
              <a:ext cx="729215" cy="729215"/>
            </a:xfrm>
            <a:prstGeom prst="ellipse">
              <a:avLst/>
            </a:prstGeom>
            <a:solidFill>
              <a:srgbClr val="004B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sp>
          <p:nvSpPr>
            <p:cNvPr id="11" name="Oval 10">
              <a:extLst>
                <a:ext uri="{FF2B5EF4-FFF2-40B4-BE49-F238E27FC236}">
                  <a16:creationId xmlns:a16="http://schemas.microsoft.com/office/drawing/2014/main" id="{56E67ABF-F2FE-7840-A281-64284A0A91AB}"/>
                </a:ext>
              </a:extLst>
            </p:cNvPr>
            <p:cNvSpPr/>
            <p:nvPr userDrawn="1"/>
          </p:nvSpPr>
          <p:spPr>
            <a:xfrm>
              <a:off x="-3804988" y="3001358"/>
              <a:ext cx="729215" cy="729215"/>
            </a:xfrm>
            <a:prstGeom prst="ellipse">
              <a:avLst/>
            </a:prstGeom>
            <a:solidFill>
              <a:srgbClr val="D2D5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sp>
          <p:nvSpPr>
            <p:cNvPr id="12" name="Oval 11">
              <a:extLst>
                <a:ext uri="{FF2B5EF4-FFF2-40B4-BE49-F238E27FC236}">
                  <a16:creationId xmlns:a16="http://schemas.microsoft.com/office/drawing/2014/main" id="{8567535E-3C90-E246-9A10-52DEA058ECD5}"/>
                </a:ext>
              </a:extLst>
            </p:cNvPr>
            <p:cNvSpPr/>
            <p:nvPr userDrawn="1"/>
          </p:nvSpPr>
          <p:spPr>
            <a:xfrm>
              <a:off x="-3804988" y="3945489"/>
              <a:ext cx="729215" cy="729215"/>
            </a:xfrm>
            <a:prstGeom prst="ellipse">
              <a:avLst/>
            </a:prstGeom>
            <a:solidFill>
              <a:srgbClr val="E339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sp>
          <p:nvSpPr>
            <p:cNvPr id="13" name="Oval 12">
              <a:extLst>
                <a:ext uri="{FF2B5EF4-FFF2-40B4-BE49-F238E27FC236}">
                  <a16:creationId xmlns:a16="http://schemas.microsoft.com/office/drawing/2014/main" id="{7082067E-C86F-FA47-A1C7-F07A0411827A}"/>
                </a:ext>
              </a:extLst>
            </p:cNvPr>
            <p:cNvSpPr/>
            <p:nvPr userDrawn="1"/>
          </p:nvSpPr>
          <p:spPr>
            <a:xfrm>
              <a:off x="-3804988" y="4889620"/>
              <a:ext cx="729215" cy="729215"/>
            </a:xfrm>
            <a:prstGeom prst="ellipse">
              <a:avLst/>
            </a:prstGeom>
            <a:solidFill>
              <a:srgbClr val="B0B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sp>
          <p:nvSpPr>
            <p:cNvPr id="14" name="Oval 13">
              <a:extLst>
                <a:ext uri="{FF2B5EF4-FFF2-40B4-BE49-F238E27FC236}">
                  <a16:creationId xmlns:a16="http://schemas.microsoft.com/office/drawing/2014/main" id="{4F09F12F-6D0F-C044-B85B-EF742E08CCDE}"/>
                </a:ext>
              </a:extLst>
            </p:cNvPr>
            <p:cNvSpPr/>
            <p:nvPr userDrawn="1"/>
          </p:nvSpPr>
          <p:spPr>
            <a:xfrm>
              <a:off x="-3804988" y="5833751"/>
              <a:ext cx="729215" cy="729215"/>
            </a:xfrm>
            <a:prstGeom prst="ellipse">
              <a:avLst/>
            </a:prstGeom>
            <a:solidFill>
              <a:srgbClr val="F8E4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sz="1350"/>
            </a:p>
          </p:txBody>
        </p:sp>
      </p:grpSp>
      <p:grpSp>
        <p:nvGrpSpPr>
          <p:cNvPr id="23" name="Group 22">
            <a:extLst>
              <a:ext uri="{FF2B5EF4-FFF2-40B4-BE49-F238E27FC236}">
                <a16:creationId xmlns:a16="http://schemas.microsoft.com/office/drawing/2014/main" id="{D9FC8D11-4611-0A4E-84A2-AE376DE5ED19}"/>
              </a:ext>
            </a:extLst>
          </p:cNvPr>
          <p:cNvGrpSpPr/>
          <p:nvPr userDrawn="1"/>
        </p:nvGrpSpPr>
        <p:grpSpPr>
          <a:xfrm>
            <a:off x="228500" y="4478344"/>
            <a:ext cx="8305900" cy="607097"/>
            <a:chOff x="228500" y="4478344"/>
            <a:chExt cx="8305900" cy="607097"/>
          </a:xfrm>
        </p:grpSpPr>
        <p:pic>
          <p:nvPicPr>
            <p:cNvPr id="18" name="Picture 17">
              <a:extLst>
                <a:ext uri="{FF2B5EF4-FFF2-40B4-BE49-F238E27FC236}">
                  <a16:creationId xmlns:a16="http://schemas.microsoft.com/office/drawing/2014/main" id="{3C01CDAE-AC08-A04F-A156-90DB41AE38AB}"/>
                </a:ext>
              </a:extLst>
            </p:cNvPr>
            <p:cNvPicPr>
              <a:picLocks noChangeAspect="1"/>
            </p:cNvPicPr>
            <p:nvPr userDrawn="1"/>
          </p:nvPicPr>
          <p:blipFill>
            <a:blip r:embed="rId11"/>
            <a:srcRect/>
            <a:stretch/>
          </p:blipFill>
          <p:spPr>
            <a:xfrm>
              <a:off x="228500" y="4478344"/>
              <a:ext cx="258623" cy="607097"/>
            </a:xfrm>
            <a:prstGeom prst="rect">
              <a:avLst/>
            </a:prstGeom>
          </p:spPr>
        </p:pic>
        <p:cxnSp>
          <p:nvCxnSpPr>
            <p:cNvPr id="21" name="Straight Connector 20">
              <a:extLst>
                <a:ext uri="{FF2B5EF4-FFF2-40B4-BE49-F238E27FC236}">
                  <a16:creationId xmlns:a16="http://schemas.microsoft.com/office/drawing/2014/main" id="{78DE5A2D-7552-B743-9452-F5721F56B39E}"/>
                </a:ext>
              </a:extLst>
            </p:cNvPr>
            <p:cNvCxnSpPr>
              <a:cxnSpLocks/>
            </p:cNvCxnSpPr>
            <p:nvPr userDrawn="1"/>
          </p:nvCxnSpPr>
          <p:spPr>
            <a:xfrm>
              <a:off x="609600" y="4622800"/>
              <a:ext cx="7924800" cy="0"/>
            </a:xfrm>
            <a:prstGeom prst="line">
              <a:avLst/>
            </a:prstGeom>
            <a:ln w="25400">
              <a:solidFill>
                <a:srgbClr val="181A4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0925449"/>
      </p:ext>
    </p:extLst>
  </p:cSld>
  <p:clrMap bg1="lt1" tx1="dk1" bg2="lt2" tx2="dk2" accent1="accent1" accent2="accent2" accent3="accent3" accent4="accent4" accent5="accent5" accent6="accent6" hlink="hlink" folHlink="folHlink"/>
  <p:sldLayoutIdLst>
    <p:sldLayoutId id="2147483685" r:id="rId1"/>
    <p:sldLayoutId id="2147483697" r:id="rId2"/>
    <p:sldLayoutId id="2147483692" r:id="rId3"/>
    <p:sldLayoutId id="2147483698" r:id="rId4"/>
    <p:sldLayoutId id="2147483700" r:id="rId5"/>
    <p:sldLayoutId id="2147483699" r:id="rId6"/>
    <p:sldLayoutId id="2147483688" r:id="rId7"/>
    <p:sldLayoutId id="2147483690" r:id="rId8"/>
    <p:sldLayoutId id="2147483691" r:id="rId9"/>
  </p:sldLayoutIdLst>
  <p:hf hdr="0" ftr="0" dt="0"/>
  <p:txStyles>
    <p:titleStyle>
      <a:lvl1pPr algn="l" defTabSz="685800" rtl="0" eaLnBrk="1" latinLnBrk="0" hangingPunct="1">
        <a:lnSpc>
          <a:spcPct val="90000"/>
        </a:lnSpc>
        <a:spcBef>
          <a:spcPct val="0"/>
        </a:spcBef>
        <a:buNone/>
        <a:defRPr sz="3300" kern="1200">
          <a:solidFill>
            <a:srgbClr val="E33928"/>
          </a:solidFill>
          <a:latin typeface="Georgia" panose="02040502050405020303" pitchFamily="18" charset="0"/>
          <a:ea typeface="+mj-ea"/>
          <a:cs typeface="+mj-cs"/>
        </a:defRPr>
      </a:lvl1pPr>
    </p:titleStyle>
    <p:bodyStyle>
      <a:lvl1pPr marL="144000" indent="-144000" algn="l" defTabSz="685800" rtl="0" eaLnBrk="1" latinLnBrk="0" hangingPunct="1">
        <a:lnSpc>
          <a:spcPct val="90000"/>
        </a:lnSpc>
        <a:spcBef>
          <a:spcPts val="750"/>
        </a:spcBef>
        <a:buClr>
          <a:srgbClr val="E33928"/>
        </a:buClr>
        <a:buFont typeface="Arial" panose="020B0604020202020204" pitchFamily="34" charset="0"/>
        <a:buChar char="•"/>
        <a:defRPr sz="1800" kern="1200">
          <a:solidFill>
            <a:srgbClr val="15183E"/>
          </a:solidFill>
          <a:latin typeface="+mn-lt"/>
          <a:ea typeface="+mn-ea"/>
          <a:cs typeface="+mn-cs"/>
        </a:defRPr>
      </a:lvl1pPr>
      <a:lvl2pPr marL="288000" indent="-144000" algn="l" defTabSz="685800" rtl="0" eaLnBrk="1" latinLnBrk="0" hangingPunct="1">
        <a:lnSpc>
          <a:spcPct val="90000"/>
        </a:lnSpc>
        <a:spcBef>
          <a:spcPts val="375"/>
        </a:spcBef>
        <a:buClr>
          <a:srgbClr val="004B98"/>
        </a:buClr>
        <a:buFont typeface="Arial" panose="020B0604020202020204" pitchFamily="34" charset="0"/>
        <a:buChar char="•"/>
        <a:defRPr sz="1600" kern="1200">
          <a:solidFill>
            <a:srgbClr val="B0B655"/>
          </a:solidFill>
          <a:latin typeface="+mn-lt"/>
          <a:ea typeface="+mn-ea"/>
          <a:cs typeface="+mn-cs"/>
        </a:defRPr>
      </a:lvl2pPr>
      <a:lvl3pPr marL="432000" indent="-144000" algn="l" defTabSz="685800" rtl="0" eaLnBrk="1" latinLnBrk="0" hangingPunct="1">
        <a:lnSpc>
          <a:spcPct val="90000"/>
        </a:lnSpc>
        <a:spcBef>
          <a:spcPts val="375"/>
        </a:spcBef>
        <a:buClr>
          <a:srgbClr val="B0B655"/>
        </a:buClr>
        <a:buFont typeface="Arial" panose="020B0604020202020204" pitchFamily="34" charset="0"/>
        <a:buChar char="•"/>
        <a:defRPr sz="1400" kern="1200">
          <a:solidFill>
            <a:srgbClr val="004B98"/>
          </a:solidFill>
          <a:latin typeface="+mn-lt"/>
          <a:ea typeface="+mn-ea"/>
          <a:cs typeface="+mn-cs"/>
        </a:defRPr>
      </a:lvl3pPr>
      <a:lvl4pPr marL="576000" indent="-144000" algn="l" defTabSz="685800" rtl="0" eaLnBrk="1" latinLnBrk="0" hangingPunct="1">
        <a:lnSpc>
          <a:spcPct val="90000"/>
        </a:lnSpc>
        <a:spcBef>
          <a:spcPts val="375"/>
        </a:spcBef>
        <a:buClr>
          <a:srgbClr val="B0B655"/>
        </a:buClr>
        <a:buFont typeface="Arial" panose="020B0604020202020204" pitchFamily="34" charset="0"/>
        <a:buChar char="•"/>
        <a:defRPr sz="1200" kern="1200">
          <a:solidFill>
            <a:srgbClr val="15183E"/>
          </a:solidFill>
          <a:latin typeface="+mn-lt"/>
          <a:ea typeface="+mn-ea"/>
          <a:cs typeface="+mn-cs"/>
        </a:defRPr>
      </a:lvl4pPr>
      <a:lvl5pPr marL="540000" indent="-108000" algn="l" defTabSz="685800" rtl="0" eaLnBrk="1" latinLnBrk="0" hangingPunct="1">
        <a:lnSpc>
          <a:spcPct val="90000"/>
        </a:lnSpc>
        <a:spcBef>
          <a:spcPts val="375"/>
        </a:spcBef>
        <a:buClr>
          <a:srgbClr val="B0B655"/>
        </a:buClr>
        <a:buFont typeface="Arial" panose="020B0604020202020204" pitchFamily="34" charset="0"/>
        <a:buChar char="•"/>
        <a:defRPr sz="1000" kern="1200">
          <a:solidFill>
            <a:srgbClr val="15183E"/>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 name="Google Shape;7;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9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9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9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9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9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9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9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54008667"/>
      </p:ext>
    </p:extLst>
  </p:cSld>
  <p:clrMap bg1="lt1" tx1="dk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mailto:n1sfe@arrl.or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85A78EE-A878-46A7-A1F1-D817A502B158}"/>
              </a:ext>
            </a:extLst>
          </p:cNvPr>
          <p:cNvSpPr txBox="1"/>
          <p:nvPr/>
        </p:nvSpPr>
        <p:spPr>
          <a:xfrm>
            <a:off x="619538" y="381000"/>
            <a:ext cx="7865165" cy="415498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t>The following presentation and all materials provided are the intellectual property of </a:t>
            </a:r>
            <a:b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br>
            <a: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t>The American Radio Relay League, Inc. (“ARRL</a:t>
            </a:r>
            <a:r>
              <a:rPr lang="en-US" sz="2400" b="1" dirty="0">
                <a:solidFill>
                  <a:prstClr val="white"/>
                </a:solidFill>
                <a:latin typeface="Calibri" panose="020F0502020204030204" pitchFamily="34" charset="0"/>
                <a:ea typeface="Calibri" panose="020F0502020204030204" pitchFamily="34" charset="0"/>
              </a:rPr>
              <a:t>™</a:t>
            </a:r>
            <a: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t>”).</a:t>
            </a:r>
            <a:b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br>
            <a: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t>No part of this presentation may be copied, recorded,  reproduced, or distributed in any manner without express written permission from an authorized representative of the ARRL specifically referencing this presentation and material.</a:t>
            </a:r>
            <a:endPar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t>Copyright 2025 ARRL</a:t>
            </a:r>
            <a:r>
              <a:rPr lang="en-US" sz="2400" b="1" dirty="0">
                <a:solidFill>
                  <a:prstClr val="white"/>
                </a:solidFill>
                <a:latin typeface="Calibri" panose="020F0502020204030204" pitchFamily="34" charset="0"/>
                <a:ea typeface="Calibri" panose="020F0502020204030204" pitchFamily="34" charset="0"/>
              </a:rPr>
              <a:t>™</a:t>
            </a:r>
            <a:endPar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rPr>
              <a:t>All Rights Reserved</a:t>
            </a:r>
            <a:endPar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p:txBody>
      </p:sp>
    </p:spTree>
    <p:custDataLst>
      <p:tags r:id="rId1"/>
    </p:custDataLst>
    <p:extLst>
      <p:ext uri="{BB962C8B-B14F-4D97-AF65-F5344CB8AC3E}">
        <p14:creationId xmlns:p14="http://schemas.microsoft.com/office/powerpoint/2010/main" val="161509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verything you've ever wanted to know about the Moon | Royal Museums  Greenwich">
            <a:extLst>
              <a:ext uri="{FF2B5EF4-FFF2-40B4-BE49-F238E27FC236}">
                <a16:creationId xmlns:a16="http://schemas.microsoft.com/office/drawing/2014/main" id="{DD810B83-51A3-BAE1-170F-AE314A7AD3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78" r="17704" b="-1"/>
          <a:stretch/>
        </p:blipFill>
        <p:spPr bwMode="auto">
          <a:xfrm>
            <a:off x="1" y="7"/>
            <a:ext cx="7252232" cy="514349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2D4ECED-35B4-F207-4377-55924FFC4AA9}"/>
              </a:ext>
            </a:extLst>
          </p:cNvPr>
          <p:cNvSpPr>
            <a:spLocks noGrp="1"/>
          </p:cNvSpPr>
          <p:nvPr>
            <p:ph type="title"/>
          </p:nvPr>
        </p:nvSpPr>
        <p:spPr>
          <a:xfrm>
            <a:off x="2548890" y="1"/>
            <a:ext cx="6592824" cy="1135856"/>
          </a:xfrm>
        </p:spPr>
        <p:txBody>
          <a:bodyPr>
            <a:normAutofit/>
          </a:bodyPr>
          <a:lstStyle/>
          <a:p>
            <a:r>
              <a:rPr lang="en-US" sz="3000" dirty="0">
                <a:solidFill>
                  <a:schemeClr val="tx1"/>
                </a:solidFill>
                <a:effectLst>
                  <a:outerShdw blurRad="38100" dist="38100" dir="2700000" algn="tl">
                    <a:srgbClr val="000000">
                      <a:alpha val="43137"/>
                    </a:srgbClr>
                  </a:outerShdw>
                </a:effectLst>
                <a:highlight>
                  <a:srgbClr val="FFFF00"/>
                </a:highlight>
              </a:rPr>
              <a:t>Proposed</a:t>
            </a:r>
            <a:r>
              <a:rPr lang="en-US" sz="3000" dirty="0">
                <a:solidFill>
                  <a:schemeClr val="accent4">
                    <a:lumMod val="60000"/>
                    <a:lumOff val="40000"/>
                  </a:schemeClr>
                </a:solidFill>
                <a:effectLst>
                  <a:outerShdw blurRad="38100" dist="38100" dir="2700000" algn="tl">
                    <a:srgbClr val="000000">
                      <a:alpha val="43137"/>
                    </a:srgbClr>
                  </a:outerShdw>
                </a:effectLst>
              </a:rPr>
              <a:t> </a:t>
            </a:r>
            <a:r>
              <a:rPr lang="en-US" sz="3000" b="1" dirty="0">
                <a:solidFill>
                  <a:srgbClr val="FFFF00"/>
                </a:solidFill>
                <a:effectLst>
                  <a:outerShdw blurRad="38100" dist="38100" dir="2700000" algn="tl">
                    <a:srgbClr val="000000">
                      <a:alpha val="43137"/>
                    </a:srgbClr>
                  </a:outerShdw>
                </a:effectLst>
              </a:rPr>
              <a:t>2026 EME Contest Weekends</a:t>
            </a:r>
          </a:p>
        </p:txBody>
      </p:sp>
      <p:sp>
        <p:nvSpPr>
          <p:cNvPr id="3" name="Text Placeholder 2">
            <a:extLst>
              <a:ext uri="{FF2B5EF4-FFF2-40B4-BE49-F238E27FC236}">
                <a16:creationId xmlns:a16="http://schemas.microsoft.com/office/drawing/2014/main" id="{02155E49-33AD-28DC-0F8F-49A0395B1753}"/>
              </a:ext>
            </a:extLst>
          </p:cNvPr>
          <p:cNvSpPr>
            <a:spLocks noGrp="1"/>
          </p:cNvSpPr>
          <p:nvPr>
            <p:ph type="body" idx="1"/>
          </p:nvPr>
        </p:nvSpPr>
        <p:spPr>
          <a:xfrm>
            <a:off x="4572000" y="801859"/>
            <a:ext cx="4569714" cy="3830863"/>
          </a:xfrm>
        </p:spPr>
        <p:txBody>
          <a:bodyPr>
            <a:normAutofit fontScale="92500" lnSpcReduction="10000"/>
          </a:bodyPr>
          <a:lstStyle/>
          <a:p>
            <a:pPr marL="85725" indent="0">
              <a:buNone/>
            </a:pPr>
            <a:r>
              <a:rPr lang="en-US" sz="1200" dirty="0"/>
              <a:t>			</a:t>
            </a:r>
            <a:r>
              <a:rPr lang="en-US" sz="1200" b="1" dirty="0"/>
              <a:t>Dates are selected to 			avoid conflicts with ARI 			EME Contest (last 			weekend of Sept) and 			IARU Region 1 VHF 			contests (first weekends 			of Sept, Oct, and Nov), 			to hopefully have an 			acceptable high declination 			weekend each month 			(while avoiding Winter).</a:t>
            </a:r>
          </a:p>
          <a:p>
            <a:pPr marL="85725" indent="0">
              <a:buNone/>
            </a:pPr>
            <a:endParaRPr lang="en-US" sz="1050" dirty="0"/>
          </a:p>
          <a:p>
            <a:pPr marL="85725" indent="0">
              <a:buNone/>
            </a:pPr>
            <a:r>
              <a:rPr lang="en-US" sz="1500" b="1" dirty="0">
                <a:highlight>
                  <a:srgbClr val="FFFF00"/>
                </a:highlight>
              </a:rPr>
              <a:t>Weekends 1 and 2:  2.3 GHz and up</a:t>
            </a:r>
          </a:p>
          <a:p>
            <a:r>
              <a:rPr lang="en-US" sz="1500" dirty="0">
                <a:highlight>
                  <a:srgbClr val="FFFF00"/>
                </a:highlight>
              </a:rPr>
              <a:t>August 8 - 9</a:t>
            </a:r>
          </a:p>
          <a:p>
            <a:r>
              <a:rPr lang="en-US" sz="1500" dirty="0">
                <a:highlight>
                  <a:srgbClr val="FFFF00"/>
                </a:highlight>
              </a:rPr>
              <a:t>September 5 - 6</a:t>
            </a:r>
          </a:p>
          <a:p>
            <a:pPr marL="85725" indent="0">
              <a:buNone/>
            </a:pPr>
            <a:endParaRPr lang="en-US" sz="1500" dirty="0">
              <a:highlight>
                <a:srgbClr val="FFFF00"/>
              </a:highlight>
            </a:endParaRPr>
          </a:p>
          <a:p>
            <a:pPr marL="85725" indent="0">
              <a:buNone/>
            </a:pPr>
            <a:r>
              <a:rPr lang="en-US" sz="1500" b="1" dirty="0">
                <a:highlight>
                  <a:srgbClr val="FFFF00"/>
                </a:highlight>
              </a:rPr>
              <a:t>Weekends 3 and 4:  50 MHz – 1.2 GHz</a:t>
            </a:r>
          </a:p>
          <a:p>
            <a:pPr>
              <a:buFont typeface="Arial" panose="020B0604020202020204" pitchFamily="34" charset="0"/>
              <a:buChar char="•"/>
            </a:pPr>
            <a:r>
              <a:rPr lang="en-US" sz="1500" dirty="0">
                <a:highlight>
                  <a:srgbClr val="FFFF00"/>
                </a:highlight>
              </a:rPr>
              <a:t>October 3 - 4</a:t>
            </a:r>
          </a:p>
          <a:p>
            <a:pPr>
              <a:buFont typeface="Arial" panose="020B0604020202020204" pitchFamily="34" charset="0"/>
              <a:buChar char="•"/>
            </a:pPr>
            <a:r>
              <a:rPr lang="en-US" sz="1500" dirty="0">
                <a:highlight>
                  <a:srgbClr val="FFFF00"/>
                </a:highlight>
              </a:rPr>
              <a:t>November 28 - 29</a:t>
            </a:r>
          </a:p>
          <a:p>
            <a:endParaRPr lang="en-US" sz="1500" dirty="0"/>
          </a:p>
          <a:p>
            <a:pPr marL="428625" lvl="1" indent="0">
              <a:buNone/>
            </a:pPr>
            <a:endParaRPr lang="en-US" sz="1050" dirty="0"/>
          </a:p>
        </p:txBody>
      </p:sp>
    </p:spTree>
    <p:extLst>
      <p:ext uri="{BB962C8B-B14F-4D97-AF65-F5344CB8AC3E}">
        <p14:creationId xmlns:p14="http://schemas.microsoft.com/office/powerpoint/2010/main" val="2186203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F428-0EFC-434A-9EE1-392C277BFAA8}"/>
              </a:ext>
            </a:extLst>
          </p:cNvPr>
          <p:cNvSpPr>
            <a:spLocks noGrp="1"/>
          </p:cNvSpPr>
          <p:nvPr>
            <p:ph type="ctrTitle"/>
          </p:nvPr>
        </p:nvSpPr>
        <p:spPr>
          <a:xfrm>
            <a:off x="205740" y="109213"/>
            <a:ext cx="8823960" cy="885197"/>
          </a:xfrm>
        </p:spPr>
        <p:txBody>
          <a:bodyPr/>
          <a:lstStyle/>
          <a:p>
            <a:r>
              <a:rPr lang="en-US" dirty="0"/>
              <a:t>The Three Keys to Contest Success</a:t>
            </a:r>
          </a:p>
        </p:txBody>
      </p:sp>
      <p:sp>
        <p:nvSpPr>
          <p:cNvPr id="3" name="Subtitle 2">
            <a:extLst>
              <a:ext uri="{FF2B5EF4-FFF2-40B4-BE49-F238E27FC236}">
                <a16:creationId xmlns:a16="http://schemas.microsoft.com/office/drawing/2014/main" id="{BFA58070-0B8E-4DC8-A9E9-F06DD60A6967}"/>
              </a:ext>
            </a:extLst>
          </p:cNvPr>
          <p:cNvSpPr>
            <a:spLocks noGrp="1"/>
          </p:cNvSpPr>
          <p:nvPr>
            <p:ph type="subTitle" idx="1"/>
          </p:nvPr>
        </p:nvSpPr>
        <p:spPr>
          <a:xfrm>
            <a:off x="635803" y="1085850"/>
            <a:ext cx="7303707" cy="3291840"/>
          </a:xfrm>
        </p:spPr>
        <p:txBody>
          <a:bodyPr>
            <a:normAutofit fontScale="25000" lnSpcReduction="20000"/>
          </a:bodyPr>
          <a:lstStyle/>
          <a:p>
            <a:pPr marL="514350" lvl="0" indent="-514350" algn="l" rtl="0">
              <a:lnSpc>
                <a:spcPct val="200000"/>
              </a:lnSpc>
              <a:spcBef>
                <a:spcPts val="0"/>
              </a:spcBef>
              <a:spcAft>
                <a:spcPts val="0"/>
              </a:spcAft>
              <a:buClr>
                <a:schemeClr val="bg1"/>
              </a:buClr>
              <a:buSzPts val="3600"/>
              <a:buFont typeface="Arial"/>
              <a:buAutoNum type="arabicPeriod"/>
            </a:pPr>
            <a:r>
              <a:rPr lang="en-US" sz="11500" dirty="0">
                <a:solidFill>
                  <a:schemeClr val="bg1"/>
                </a:solidFill>
              </a:rPr>
              <a:t>Get on the air!</a:t>
            </a:r>
          </a:p>
          <a:p>
            <a:pPr marL="514350" lvl="0" indent="-514350" algn="l" rtl="0">
              <a:lnSpc>
                <a:spcPct val="200000"/>
              </a:lnSpc>
              <a:spcBef>
                <a:spcPts val="1000"/>
              </a:spcBef>
              <a:spcAft>
                <a:spcPts val="0"/>
              </a:spcAft>
              <a:buClr>
                <a:schemeClr val="bg1"/>
              </a:buClr>
              <a:buSzPts val="3600"/>
              <a:buFont typeface="Arial"/>
              <a:buAutoNum type="arabicPeriod"/>
            </a:pPr>
            <a:r>
              <a:rPr lang="en-US" sz="11500" dirty="0">
                <a:solidFill>
                  <a:schemeClr val="bg1"/>
                </a:solidFill>
              </a:rPr>
              <a:t>Have fun!</a:t>
            </a:r>
          </a:p>
          <a:p>
            <a:pPr marL="514350" lvl="0" indent="-514350" algn="l" rtl="0">
              <a:lnSpc>
                <a:spcPct val="200000"/>
              </a:lnSpc>
              <a:spcBef>
                <a:spcPts val="1000"/>
              </a:spcBef>
              <a:spcAft>
                <a:spcPts val="0"/>
              </a:spcAft>
              <a:buClr>
                <a:schemeClr val="bg1"/>
              </a:buClr>
              <a:buSzPts val="3600"/>
              <a:buFont typeface="Arial"/>
              <a:buAutoNum type="arabicPeriod"/>
            </a:pPr>
            <a:r>
              <a:rPr lang="en-US" sz="11500" dirty="0">
                <a:solidFill>
                  <a:schemeClr val="bg1"/>
                </a:solidFill>
              </a:rPr>
              <a:t>Send in your event logs!  </a:t>
            </a:r>
          </a:p>
          <a:p>
            <a:endParaRPr lang="en-US" dirty="0"/>
          </a:p>
        </p:txBody>
      </p:sp>
      <p:sp>
        <p:nvSpPr>
          <p:cNvPr id="4" name="Slide Number Placeholder 3">
            <a:extLst>
              <a:ext uri="{FF2B5EF4-FFF2-40B4-BE49-F238E27FC236}">
                <a16:creationId xmlns:a16="http://schemas.microsoft.com/office/drawing/2014/main" id="{6D41A4C2-31E0-4239-91CA-E323A244C53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3B5EC9-35C3-2E48-B4C1-EF6677BA8B04}" type="slidenum">
              <a:rPr kumimoji="0" lang="en-ES" sz="1500" b="0" i="0" u="none" strike="noStrike" kern="1200" cap="none" spc="0" normalizeH="0" baseline="0" noProof="0" smtClean="0">
                <a:ln>
                  <a:noFill/>
                </a:ln>
                <a:solidFill>
                  <a:prstClr val="white"/>
                </a:solidFill>
                <a:effectLst/>
                <a:uLnTx/>
                <a:uFillTx/>
                <a:latin typeface="Calibri" panose="020F0502020204030204" pitchFamily="34" charset="0"/>
                <a:ea typeface="+mn-ea"/>
                <a:cs typeface="Calibri" panose="020F050202020403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ES" sz="15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24644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3417D-9432-3D41-9E52-682A0E935960}"/>
              </a:ext>
            </a:extLst>
          </p:cNvPr>
          <p:cNvSpPr>
            <a:spLocks noGrp="1"/>
          </p:cNvSpPr>
          <p:nvPr>
            <p:ph type="ctrTitle"/>
          </p:nvPr>
        </p:nvSpPr>
        <p:spPr>
          <a:xfrm>
            <a:off x="2704634" y="838700"/>
            <a:ext cx="3146487" cy="920558"/>
          </a:xfrm>
        </p:spPr>
        <p:txBody>
          <a:bodyPr>
            <a:normAutofit/>
          </a:bodyPr>
          <a:lstStyle/>
          <a:p>
            <a:pPr algn="ctr"/>
            <a:r>
              <a:rPr lang="en-US" dirty="0"/>
              <a:t>Thank You!</a:t>
            </a:r>
            <a:endParaRPr lang="en-ES" dirty="0"/>
          </a:p>
        </p:txBody>
      </p:sp>
      <p:sp>
        <p:nvSpPr>
          <p:cNvPr id="3" name="Subtitle 2">
            <a:extLst>
              <a:ext uri="{FF2B5EF4-FFF2-40B4-BE49-F238E27FC236}">
                <a16:creationId xmlns:a16="http://schemas.microsoft.com/office/drawing/2014/main" id="{0A990999-13B4-6947-AF5A-CC1F4A416FFC}"/>
              </a:ext>
            </a:extLst>
          </p:cNvPr>
          <p:cNvSpPr>
            <a:spLocks noGrp="1"/>
          </p:cNvSpPr>
          <p:nvPr>
            <p:ph type="subTitle" idx="1"/>
          </p:nvPr>
        </p:nvSpPr>
        <p:spPr>
          <a:xfrm>
            <a:off x="1035854" y="2824317"/>
            <a:ext cx="6713686" cy="1411073"/>
          </a:xfrm>
        </p:spPr>
        <p:txBody>
          <a:bodyPr>
            <a:normAutofit lnSpcReduction="10000"/>
          </a:bodyPr>
          <a:lstStyle/>
          <a:p>
            <a:pPr algn="ctr"/>
            <a:r>
              <a:rPr lang="en-US" sz="3200" dirty="0">
                <a:solidFill>
                  <a:schemeClr val="bg1"/>
                </a:solidFill>
              </a:rPr>
              <a:t>Thank you for being an ARRL Member!</a:t>
            </a:r>
          </a:p>
          <a:p>
            <a:pPr algn="ctr"/>
            <a:br>
              <a:rPr lang="en-US" sz="3200" dirty="0">
                <a:solidFill>
                  <a:schemeClr val="bg1"/>
                </a:solidFill>
              </a:rPr>
            </a:br>
            <a:r>
              <a:rPr lang="en-US" sz="3200" dirty="0">
                <a:solidFill>
                  <a:schemeClr val="bg1"/>
                </a:solidFill>
              </a:rPr>
              <a:t>www.arrl.org/join</a:t>
            </a:r>
            <a:endParaRPr lang="en-ES" sz="3200" dirty="0">
              <a:solidFill>
                <a:schemeClr val="bg1"/>
              </a:solidFill>
            </a:endParaRPr>
          </a:p>
        </p:txBody>
      </p:sp>
      <p:sp>
        <p:nvSpPr>
          <p:cNvPr id="4" name="Slide Number Placeholder 3">
            <a:extLst>
              <a:ext uri="{FF2B5EF4-FFF2-40B4-BE49-F238E27FC236}">
                <a16:creationId xmlns:a16="http://schemas.microsoft.com/office/drawing/2014/main" id="{2C589B1C-6803-884C-9A16-854F2DD9BA99}"/>
              </a:ext>
            </a:extLst>
          </p:cNvPr>
          <p:cNvSpPr>
            <a:spLocks noGrp="1"/>
          </p:cNvSpPr>
          <p:nvPr>
            <p:ph type="sldNum" sz="quarter" idx="12"/>
          </p:nvPr>
        </p:nvSpPr>
        <p:spPr>
          <a:xfrm>
            <a:off x="7939511" y="4644970"/>
            <a:ext cx="594889" cy="27384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3B5EC9-35C3-2E48-B4C1-EF6677BA8B04}" type="slidenum">
              <a:rPr kumimoji="0" lang="en-ES" sz="1500" b="0" i="0" u="none" strike="noStrike" kern="1200" cap="none" spc="0" normalizeH="0" baseline="0" noProof="0" smtClean="0">
                <a:ln>
                  <a:noFill/>
                </a:ln>
                <a:solidFill>
                  <a:prstClr val="white"/>
                </a:solidFill>
                <a:effectLst/>
                <a:uLnTx/>
                <a:uFillTx/>
                <a:latin typeface="Calibri" panose="020F0502020204030204" pitchFamily="34" charset="0"/>
                <a:ea typeface="+mn-ea"/>
                <a:cs typeface="Calibri" panose="020F050202020403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ES" sz="1500" b="0" i="0" u="none" strike="noStrike" kern="1200" cap="none" spc="0" normalizeH="0" baseline="0" noProof="0">
              <a:ln>
                <a:noFill/>
              </a:ln>
              <a:solidFill>
                <a:prstClr val="white"/>
              </a:solidFill>
              <a:effectLst/>
              <a:uLnTx/>
              <a:uFillTx/>
              <a:latin typeface="Calibri" panose="020F0502020204030204" pitchFamily="34" charset="0"/>
              <a:ea typeface="+mn-ea"/>
              <a:cs typeface="Calibri" panose="020F0502020204030204" pitchFamily="34" charset="0"/>
            </a:endParaRPr>
          </a:p>
        </p:txBody>
      </p:sp>
    </p:spTree>
    <p:custDataLst>
      <p:tags r:id="rId1"/>
    </p:custDataLst>
    <p:extLst>
      <p:ext uri="{BB962C8B-B14F-4D97-AF65-F5344CB8AC3E}">
        <p14:creationId xmlns:p14="http://schemas.microsoft.com/office/powerpoint/2010/main" val="248594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88"/>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EA8EBB07-07FF-43D1-BAE9-F39ACAF684F4}"/>
              </a:ext>
            </a:extLst>
          </p:cNvPr>
          <p:cNvPicPr>
            <a:picLocks noChangeAspect="1"/>
          </p:cNvPicPr>
          <p:nvPr/>
        </p:nvPicPr>
        <p:blipFill>
          <a:blip r:embed="rId3"/>
          <a:stretch>
            <a:fillRect/>
          </a:stretch>
        </p:blipFill>
        <p:spPr>
          <a:xfrm>
            <a:off x="577579" y="1336675"/>
            <a:ext cx="7988842" cy="2470150"/>
          </a:xfrm>
          <a:prstGeom prst="rect">
            <a:avLst/>
          </a:prstGeom>
        </p:spPr>
      </p:pic>
      <p:sp>
        <p:nvSpPr>
          <p:cNvPr id="4" name="Title 1">
            <a:extLst>
              <a:ext uri="{FF2B5EF4-FFF2-40B4-BE49-F238E27FC236}">
                <a16:creationId xmlns:a16="http://schemas.microsoft.com/office/drawing/2014/main" id="{E415801E-8421-4D19-8C2E-F4B3EE88E2A4}"/>
              </a:ext>
            </a:extLst>
          </p:cNvPr>
          <p:cNvSpPr txBox="1">
            <a:spLocks/>
          </p:cNvSpPr>
          <p:nvPr/>
        </p:nvSpPr>
        <p:spPr>
          <a:xfrm>
            <a:off x="3937408" y="3746677"/>
            <a:ext cx="4929809" cy="1431804"/>
          </a:xfrm>
          <a:prstGeom prst="rect">
            <a:avLst/>
          </a:prstGeom>
        </p:spPr>
        <p:txBody>
          <a:bodyPr>
            <a:normAutofit fontScale="97500"/>
          </a:bodyPr>
          <a:lstStyle>
            <a:lvl1pPr algn="l" defTabSz="685800" rtl="0" eaLnBrk="1" latinLnBrk="0" hangingPunct="1">
              <a:lnSpc>
                <a:spcPct val="90000"/>
              </a:lnSpc>
              <a:spcBef>
                <a:spcPct val="0"/>
              </a:spcBef>
              <a:buNone/>
              <a:defRPr sz="3300" kern="1200">
                <a:solidFill>
                  <a:srgbClr val="E33928"/>
                </a:solidFill>
                <a:latin typeface="Georgia" panose="02040502050405020303" pitchFamily="18" charset="0"/>
                <a:ea typeface="+mj-ea"/>
                <a:cs typeface="+mj-cs"/>
              </a:defRPr>
            </a:lvl1pPr>
          </a:lstStyle>
          <a:p>
            <a:pPr algn="r"/>
            <a:r>
              <a:rPr lang="en-US" sz="3200" dirty="0">
                <a:solidFill>
                  <a:schemeClr val="tx1"/>
                </a:solidFill>
              </a:rPr>
              <a:t>www.arrl.org</a:t>
            </a:r>
            <a:br>
              <a:rPr lang="en-US" sz="3200" dirty="0">
                <a:solidFill>
                  <a:schemeClr val="tx1"/>
                </a:solidFill>
              </a:rPr>
            </a:br>
            <a:r>
              <a:rPr lang="en-US" sz="3200" dirty="0">
                <a:solidFill>
                  <a:schemeClr val="tx1"/>
                </a:solidFill>
              </a:rPr>
              <a:t>Copyright © 2025</a:t>
            </a:r>
            <a:endParaRPr lang="en-ES" sz="3200" dirty="0">
              <a:solidFill>
                <a:schemeClr val="tx1"/>
              </a:solidFill>
            </a:endParaRPr>
          </a:p>
        </p:txBody>
      </p:sp>
    </p:spTree>
    <p:extLst>
      <p:ext uri="{BB962C8B-B14F-4D97-AF65-F5344CB8AC3E}">
        <p14:creationId xmlns:p14="http://schemas.microsoft.com/office/powerpoint/2010/main" val="833297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3417D-9432-3D41-9E52-682A0E935960}"/>
              </a:ext>
            </a:extLst>
          </p:cNvPr>
          <p:cNvSpPr>
            <a:spLocks noGrp="1"/>
          </p:cNvSpPr>
          <p:nvPr>
            <p:ph type="ctrTitle"/>
          </p:nvPr>
        </p:nvSpPr>
        <p:spPr>
          <a:xfrm>
            <a:off x="2716063" y="2710596"/>
            <a:ext cx="4773275" cy="1543306"/>
          </a:xfrm>
        </p:spPr>
        <p:txBody>
          <a:bodyPr>
            <a:noAutofit/>
          </a:bodyPr>
          <a:lstStyle/>
          <a:p>
            <a:pPr algn="ctr"/>
            <a:r>
              <a:rPr lang="en-US" sz="3600" dirty="0"/>
              <a:t>ARRL Contest/Operating Events Update</a:t>
            </a:r>
            <a:br>
              <a:rPr lang="en-US" sz="3600" dirty="0"/>
            </a:br>
            <a:br>
              <a:rPr lang="en-US" sz="3600" dirty="0"/>
            </a:br>
            <a:r>
              <a:rPr lang="en-US" sz="3600" dirty="0"/>
              <a:t>Bart Jahnke, W9JJ</a:t>
            </a:r>
            <a:br>
              <a:rPr lang="en-US" sz="3600" dirty="0"/>
            </a:br>
            <a:r>
              <a:rPr lang="en-US" sz="2400" dirty="0"/>
              <a:t>ARRL Radiosport Manager</a:t>
            </a:r>
            <a:br>
              <a:rPr lang="en-US" sz="2400" dirty="0"/>
            </a:br>
            <a:br>
              <a:rPr lang="en-US" sz="2400" dirty="0"/>
            </a:br>
            <a:endParaRPr lang="en-ES" sz="2400" dirty="0"/>
          </a:p>
        </p:txBody>
      </p:sp>
      <p:sp>
        <p:nvSpPr>
          <p:cNvPr id="4" name="Slide Number Placeholder 3">
            <a:extLst>
              <a:ext uri="{FF2B5EF4-FFF2-40B4-BE49-F238E27FC236}">
                <a16:creationId xmlns:a16="http://schemas.microsoft.com/office/drawing/2014/main" id="{2C589B1C-6803-884C-9A16-854F2DD9BA99}"/>
              </a:ext>
            </a:extLst>
          </p:cNvPr>
          <p:cNvSpPr>
            <a:spLocks noGrp="1"/>
          </p:cNvSpPr>
          <p:nvPr>
            <p:ph type="sldNum" sz="quarter" idx="12"/>
          </p:nvPr>
        </p:nvSpPr>
        <p:spPr>
          <a:xfrm>
            <a:off x="7939511" y="4644970"/>
            <a:ext cx="594889" cy="273844"/>
          </a:xfrm>
        </p:spPr>
        <p:txBody>
          <a:bodyPr/>
          <a:lstStyle/>
          <a:p>
            <a:fld id="{A93B5EC9-35C3-2E48-B4C1-EF6677BA8B04}" type="slidenum">
              <a:rPr lang="en-ES" smtClean="0"/>
              <a:pPr/>
              <a:t>2</a:t>
            </a:fld>
            <a:endParaRPr lang="en-ES"/>
          </a:p>
        </p:txBody>
      </p:sp>
    </p:spTree>
    <p:custDataLst>
      <p:tags r:id="rId1"/>
    </p:custDataLst>
    <p:extLst>
      <p:ext uri="{BB962C8B-B14F-4D97-AF65-F5344CB8AC3E}">
        <p14:creationId xmlns:p14="http://schemas.microsoft.com/office/powerpoint/2010/main" val="142175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F428-0EFC-434A-9EE1-392C277BFAA8}"/>
              </a:ext>
            </a:extLst>
          </p:cNvPr>
          <p:cNvSpPr>
            <a:spLocks noGrp="1"/>
          </p:cNvSpPr>
          <p:nvPr>
            <p:ph type="ctrTitle"/>
          </p:nvPr>
        </p:nvSpPr>
        <p:spPr>
          <a:xfrm>
            <a:off x="0" y="-17651"/>
            <a:ext cx="9144000" cy="600581"/>
          </a:xfrm>
        </p:spPr>
        <p:txBody>
          <a:bodyPr>
            <a:normAutofit/>
          </a:bodyPr>
          <a:lstStyle/>
          <a:p>
            <a:pPr algn="ctr"/>
            <a:r>
              <a:rPr lang="en-US" sz="3200" dirty="0"/>
              <a:t>What are the benefits of Contesting?</a:t>
            </a:r>
          </a:p>
        </p:txBody>
      </p:sp>
      <p:sp>
        <p:nvSpPr>
          <p:cNvPr id="3" name="Subtitle 2">
            <a:extLst>
              <a:ext uri="{FF2B5EF4-FFF2-40B4-BE49-F238E27FC236}">
                <a16:creationId xmlns:a16="http://schemas.microsoft.com/office/drawing/2014/main" id="{BFA58070-0B8E-4DC8-A9E9-F06DD60A6967}"/>
              </a:ext>
            </a:extLst>
          </p:cNvPr>
          <p:cNvSpPr>
            <a:spLocks noGrp="1"/>
          </p:cNvSpPr>
          <p:nvPr>
            <p:ph type="subTitle" idx="1"/>
          </p:nvPr>
        </p:nvSpPr>
        <p:spPr>
          <a:xfrm>
            <a:off x="1394460" y="777240"/>
            <a:ext cx="5995035" cy="3657600"/>
          </a:xfrm>
        </p:spPr>
        <p:txBody>
          <a:bodyPr>
            <a:normAutofit/>
          </a:bodyPr>
          <a:lstStyle/>
          <a:p>
            <a:pPr marL="285750" indent="-285750">
              <a:buClr>
                <a:schemeClr val="bg1"/>
              </a:buClr>
              <a:buFont typeface="Wingdings" panose="05000000000000000000" pitchFamily="2" charset="2"/>
              <a:buChar char="v"/>
            </a:pPr>
            <a:r>
              <a:rPr lang="en-US" sz="2400" b="1" dirty="0">
                <a:solidFill>
                  <a:schemeClr val="bg1"/>
                </a:solidFill>
              </a:rPr>
              <a:t>Promote</a:t>
            </a:r>
            <a:r>
              <a:rPr lang="en-US" sz="2400" dirty="0">
                <a:solidFill>
                  <a:schemeClr val="bg1"/>
                </a:solidFill>
              </a:rPr>
              <a:t> on-the-air activity</a:t>
            </a:r>
          </a:p>
          <a:p>
            <a:pPr marL="285750" indent="-285750">
              <a:buClr>
                <a:schemeClr val="bg1"/>
              </a:buClr>
              <a:buFont typeface="Wingdings" panose="05000000000000000000" pitchFamily="2" charset="2"/>
              <a:buChar char="v"/>
            </a:pPr>
            <a:r>
              <a:rPr lang="en-US" sz="2400" b="1" dirty="0">
                <a:solidFill>
                  <a:schemeClr val="bg1"/>
                </a:solidFill>
              </a:rPr>
              <a:t>Push the boundaries </a:t>
            </a:r>
            <a:r>
              <a:rPr lang="en-US" sz="2400" dirty="0">
                <a:solidFill>
                  <a:schemeClr val="bg1"/>
                </a:solidFill>
              </a:rPr>
              <a:t>of propagation</a:t>
            </a:r>
          </a:p>
          <a:p>
            <a:pPr marL="285750" indent="-285750">
              <a:buClr>
                <a:schemeClr val="bg1"/>
              </a:buClr>
              <a:buFont typeface="Wingdings" panose="05000000000000000000" pitchFamily="2" charset="2"/>
              <a:buChar char="v"/>
            </a:pPr>
            <a:r>
              <a:rPr lang="en-US" sz="2400" b="1" dirty="0">
                <a:solidFill>
                  <a:schemeClr val="bg1"/>
                </a:solidFill>
              </a:rPr>
              <a:t>Challenge</a:t>
            </a:r>
            <a:r>
              <a:rPr lang="en-US" sz="2400" dirty="0">
                <a:solidFill>
                  <a:schemeClr val="bg1"/>
                </a:solidFill>
              </a:rPr>
              <a:t> ourselves to build and improve</a:t>
            </a:r>
          </a:p>
          <a:p>
            <a:pPr marL="285750" indent="-285750">
              <a:buClr>
                <a:schemeClr val="bg1"/>
              </a:buClr>
              <a:buFont typeface="Wingdings" panose="05000000000000000000" pitchFamily="2" charset="2"/>
              <a:buChar char="v"/>
            </a:pPr>
            <a:r>
              <a:rPr lang="en-US" sz="2400" dirty="0">
                <a:solidFill>
                  <a:schemeClr val="bg1"/>
                </a:solidFill>
              </a:rPr>
              <a:t>Provide and encourage </a:t>
            </a:r>
            <a:r>
              <a:rPr lang="en-US" sz="2400" b="1" dirty="0">
                <a:solidFill>
                  <a:schemeClr val="bg1"/>
                </a:solidFill>
              </a:rPr>
              <a:t>competition</a:t>
            </a:r>
          </a:p>
          <a:p>
            <a:pPr marL="285750" indent="-285750">
              <a:buClr>
                <a:schemeClr val="bg1"/>
              </a:buClr>
              <a:buFont typeface="Wingdings" panose="05000000000000000000" pitchFamily="2" charset="2"/>
              <a:buChar char="v"/>
            </a:pPr>
            <a:r>
              <a:rPr lang="en-US" sz="2400" b="1" dirty="0">
                <a:solidFill>
                  <a:schemeClr val="bg1"/>
                </a:solidFill>
              </a:rPr>
              <a:t>Strengthen</a:t>
            </a:r>
            <a:r>
              <a:rPr lang="en-US" sz="2400" dirty="0">
                <a:solidFill>
                  <a:schemeClr val="bg1"/>
                </a:solidFill>
              </a:rPr>
              <a:t> our readiness for public service</a:t>
            </a:r>
          </a:p>
          <a:p>
            <a:pPr marL="285750" indent="-285750">
              <a:buClr>
                <a:schemeClr val="bg1"/>
              </a:buClr>
              <a:buFont typeface="Wingdings" panose="05000000000000000000" pitchFamily="2" charset="2"/>
              <a:buChar char="v"/>
            </a:pPr>
            <a:r>
              <a:rPr lang="en-US" sz="2400" b="1" dirty="0">
                <a:solidFill>
                  <a:schemeClr val="bg1"/>
                </a:solidFill>
              </a:rPr>
              <a:t>Use</a:t>
            </a:r>
            <a:r>
              <a:rPr lang="en-US" sz="2400" dirty="0">
                <a:solidFill>
                  <a:schemeClr val="bg1"/>
                </a:solidFill>
              </a:rPr>
              <a:t> our valuable frequency allocations</a:t>
            </a:r>
          </a:p>
          <a:p>
            <a:pPr marL="285750" indent="-285750">
              <a:buClr>
                <a:schemeClr val="bg1"/>
              </a:buClr>
              <a:buFont typeface="Wingdings" panose="05000000000000000000" pitchFamily="2" charset="2"/>
              <a:buChar char="v"/>
            </a:pPr>
            <a:r>
              <a:rPr lang="en-US" sz="2400" b="1" dirty="0">
                <a:solidFill>
                  <a:schemeClr val="bg1"/>
                </a:solidFill>
              </a:rPr>
              <a:t>Enhance</a:t>
            </a:r>
            <a:r>
              <a:rPr lang="en-US" sz="2400" dirty="0">
                <a:solidFill>
                  <a:schemeClr val="bg1"/>
                </a:solidFill>
              </a:rPr>
              <a:t> international goodwill</a:t>
            </a:r>
          </a:p>
          <a:p>
            <a:pPr marL="285750" indent="-285750">
              <a:buClr>
                <a:schemeClr val="bg1"/>
              </a:buClr>
              <a:buFont typeface="Wingdings" panose="05000000000000000000" pitchFamily="2" charset="2"/>
              <a:buChar char="v"/>
            </a:pPr>
            <a:r>
              <a:rPr lang="en-US" sz="2400" dirty="0">
                <a:solidFill>
                  <a:schemeClr val="bg1"/>
                </a:solidFill>
              </a:rPr>
              <a:t>Have </a:t>
            </a:r>
            <a:r>
              <a:rPr lang="en-US" sz="2400" b="1" dirty="0">
                <a:solidFill>
                  <a:schemeClr val="bg1"/>
                </a:solidFill>
              </a:rPr>
              <a:t>fun</a:t>
            </a:r>
            <a:r>
              <a:rPr lang="en-US" sz="2400" dirty="0">
                <a:solidFill>
                  <a:schemeClr val="bg1"/>
                </a:solidFill>
              </a:rPr>
              <a:t> on the air!</a:t>
            </a:r>
          </a:p>
          <a:p>
            <a:endParaRPr lang="en-US" sz="1200" dirty="0">
              <a:solidFill>
                <a:schemeClr val="bg1"/>
              </a:solidFill>
            </a:endParaRPr>
          </a:p>
        </p:txBody>
      </p:sp>
      <p:sp>
        <p:nvSpPr>
          <p:cNvPr id="4" name="Slide Number Placeholder 3">
            <a:extLst>
              <a:ext uri="{FF2B5EF4-FFF2-40B4-BE49-F238E27FC236}">
                <a16:creationId xmlns:a16="http://schemas.microsoft.com/office/drawing/2014/main" id="{6D41A4C2-31E0-4239-91CA-E323A244C53A}"/>
              </a:ext>
            </a:extLst>
          </p:cNvPr>
          <p:cNvSpPr>
            <a:spLocks noGrp="1"/>
          </p:cNvSpPr>
          <p:nvPr>
            <p:ph type="sldNum" sz="quarter" idx="12"/>
          </p:nvPr>
        </p:nvSpPr>
        <p:spPr/>
        <p:txBody>
          <a:bodyPr/>
          <a:lstStyle/>
          <a:p>
            <a:fld id="{A93B5EC9-35C3-2E48-B4C1-EF6677BA8B04}" type="slidenum">
              <a:rPr lang="en-ES" smtClean="0"/>
              <a:pPr/>
              <a:t>3</a:t>
            </a:fld>
            <a:endParaRPr lang="en-ES" dirty="0"/>
          </a:p>
        </p:txBody>
      </p:sp>
    </p:spTree>
    <p:extLst>
      <p:ext uri="{BB962C8B-B14F-4D97-AF65-F5344CB8AC3E}">
        <p14:creationId xmlns:p14="http://schemas.microsoft.com/office/powerpoint/2010/main" val="58079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F428-0EFC-434A-9EE1-392C277BFAA8}"/>
              </a:ext>
            </a:extLst>
          </p:cNvPr>
          <p:cNvSpPr>
            <a:spLocks noGrp="1"/>
          </p:cNvSpPr>
          <p:nvPr>
            <p:ph type="ctrTitle"/>
          </p:nvPr>
        </p:nvSpPr>
        <p:spPr>
          <a:xfrm>
            <a:off x="0" y="-17651"/>
            <a:ext cx="9144000" cy="714881"/>
          </a:xfrm>
        </p:spPr>
        <p:txBody>
          <a:bodyPr>
            <a:normAutofit/>
          </a:bodyPr>
          <a:lstStyle/>
          <a:p>
            <a:pPr algn="ctr"/>
            <a:r>
              <a:rPr lang="en-US" sz="3200" dirty="0"/>
              <a:t>World’s Largest </a:t>
            </a:r>
            <a:r>
              <a:rPr lang="en-US" sz="3200" dirty="0" err="1"/>
              <a:t>Radiosport</a:t>
            </a:r>
            <a:r>
              <a:rPr lang="en-US" sz="3200" dirty="0"/>
              <a:t> Program</a:t>
            </a:r>
          </a:p>
        </p:txBody>
      </p:sp>
      <p:sp>
        <p:nvSpPr>
          <p:cNvPr id="3" name="Subtitle 2">
            <a:extLst>
              <a:ext uri="{FF2B5EF4-FFF2-40B4-BE49-F238E27FC236}">
                <a16:creationId xmlns:a16="http://schemas.microsoft.com/office/drawing/2014/main" id="{BFA58070-0B8E-4DC8-A9E9-F06DD60A6967}"/>
              </a:ext>
            </a:extLst>
          </p:cNvPr>
          <p:cNvSpPr>
            <a:spLocks noGrp="1"/>
          </p:cNvSpPr>
          <p:nvPr>
            <p:ph type="subTitle" idx="1"/>
          </p:nvPr>
        </p:nvSpPr>
        <p:spPr>
          <a:xfrm>
            <a:off x="0" y="591342"/>
            <a:ext cx="8983979" cy="3969228"/>
          </a:xfrm>
        </p:spPr>
        <p:txBody>
          <a:bodyPr>
            <a:normAutofit lnSpcReduction="10000"/>
          </a:bodyPr>
          <a:lstStyle/>
          <a:p>
            <a:pPr marL="171450" indent="-171450">
              <a:buFont typeface="Wingdings" panose="05000000000000000000" pitchFamily="2" charset="2"/>
              <a:buChar char="§"/>
            </a:pPr>
            <a:endParaRPr lang="en-US" sz="1200" dirty="0">
              <a:solidFill>
                <a:schemeClr val="bg1"/>
              </a:solidFill>
            </a:endParaRPr>
          </a:p>
          <a:p>
            <a:pPr marL="285750" indent="-285750">
              <a:buClr>
                <a:srgbClr val="84C9EE"/>
              </a:buClr>
              <a:buFont typeface="Wingdings" panose="05000000000000000000" pitchFamily="2" charset="2"/>
              <a:buChar char="§"/>
            </a:pPr>
            <a:r>
              <a:rPr lang="en-US" sz="2800" b="1" dirty="0"/>
              <a:t>15 Primary Contests</a:t>
            </a:r>
          </a:p>
          <a:p>
            <a:pPr marL="285750" indent="-285750">
              <a:buClr>
                <a:srgbClr val="84C9EE"/>
              </a:buClr>
              <a:buFont typeface="Wingdings" panose="05000000000000000000" pitchFamily="2" charset="2"/>
              <a:buChar char="§"/>
            </a:pPr>
            <a:r>
              <a:rPr lang="en-US" sz="2800" b="1" dirty="0">
                <a:solidFill>
                  <a:srgbClr val="83CAED"/>
                </a:solidFill>
              </a:rPr>
              <a:t>9 Other </a:t>
            </a:r>
            <a:r>
              <a:rPr lang="en-US" sz="2800" b="1">
                <a:solidFill>
                  <a:srgbClr val="83CAED"/>
                </a:solidFill>
              </a:rPr>
              <a:t>Operating Events</a:t>
            </a:r>
            <a:endParaRPr lang="en-US" sz="2800" b="1" dirty="0">
              <a:solidFill>
                <a:srgbClr val="83CAED"/>
              </a:solidFill>
            </a:endParaRPr>
          </a:p>
          <a:p>
            <a:pPr marL="285750" indent="-285750">
              <a:buClr>
                <a:srgbClr val="84C9EE"/>
              </a:buClr>
              <a:buFont typeface="Wingdings" panose="05000000000000000000" pitchFamily="2" charset="2"/>
              <a:buChar char="§"/>
            </a:pPr>
            <a:r>
              <a:rPr lang="en-US" sz="2600" b="1" dirty="0"/>
              <a:t>Plaques are available in the following ARRL contests:</a:t>
            </a:r>
          </a:p>
          <a:p>
            <a:pPr marL="2000250" lvl="5" indent="-285750" algn="l">
              <a:buClr>
                <a:srgbClr val="84C9EE"/>
              </a:buClr>
              <a:buFont typeface="Wingdings" panose="05000000000000000000" pitchFamily="2" charset="2"/>
              <a:buChar char="§"/>
            </a:pPr>
            <a:r>
              <a:rPr lang="en-US" sz="2200" b="1" dirty="0">
                <a:solidFill>
                  <a:srgbClr val="FFFF00"/>
                </a:solidFill>
              </a:rPr>
              <a:t>November Sweepstakes CW</a:t>
            </a:r>
          </a:p>
          <a:p>
            <a:pPr marL="2000250" lvl="5" indent="-285750" algn="l">
              <a:buClr>
                <a:srgbClr val="84C9EE"/>
              </a:buClr>
              <a:buFont typeface="Wingdings" panose="05000000000000000000" pitchFamily="2" charset="2"/>
              <a:buChar char="§"/>
            </a:pPr>
            <a:r>
              <a:rPr lang="en-US" sz="2200" b="1" dirty="0">
                <a:solidFill>
                  <a:srgbClr val="FFFF00"/>
                </a:solidFill>
              </a:rPr>
              <a:t>November Sweepstakes Phone</a:t>
            </a:r>
          </a:p>
          <a:p>
            <a:pPr marL="2000250" lvl="5" indent="-285750" algn="l">
              <a:buClr>
                <a:srgbClr val="84C9EE"/>
              </a:buClr>
              <a:buFont typeface="Wingdings" panose="05000000000000000000" pitchFamily="2" charset="2"/>
              <a:buChar char="§"/>
            </a:pPr>
            <a:r>
              <a:rPr lang="en-US" sz="2200" b="1" dirty="0">
                <a:solidFill>
                  <a:srgbClr val="FFFF00"/>
                </a:solidFill>
              </a:rPr>
              <a:t>RTTY Roundup</a:t>
            </a:r>
          </a:p>
          <a:p>
            <a:pPr marL="2000250" lvl="5" indent="-285750" algn="l">
              <a:buClr>
                <a:srgbClr val="84C9EE"/>
              </a:buClr>
              <a:buFont typeface="Wingdings" panose="05000000000000000000" pitchFamily="2" charset="2"/>
              <a:buChar char="§"/>
            </a:pPr>
            <a:r>
              <a:rPr lang="en-US" sz="2200" b="1" dirty="0">
                <a:solidFill>
                  <a:srgbClr val="FFFF00"/>
                </a:solidFill>
              </a:rPr>
              <a:t>International DX Contest CW</a:t>
            </a:r>
          </a:p>
          <a:p>
            <a:pPr marL="2000250" lvl="5" indent="-285750" algn="l">
              <a:buClr>
                <a:srgbClr val="84C9EE"/>
              </a:buClr>
              <a:buFont typeface="Wingdings" panose="05000000000000000000" pitchFamily="2" charset="2"/>
              <a:buChar char="§"/>
            </a:pPr>
            <a:r>
              <a:rPr lang="en-US" sz="2200" b="1" dirty="0">
                <a:solidFill>
                  <a:srgbClr val="FFFF00"/>
                </a:solidFill>
              </a:rPr>
              <a:t>International DX Contest Phone</a:t>
            </a:r>
          </a:p>
          <a:p>
            <a:pPr marL="2000250" lvl="5" indent="-285750" algn="l">
              <a:buClr>
                <a:srgbClr val="84C9EE"/>
              </a:buClr>
              <a:buFont typeface="Wingdings" panose="05000000000000000000" pitchFamily="2" charset="2"/>
              <a:buChar char="§"/>
            </a:pPr>
            <a:r>
              <a:rPr lang="en-US" sz="2200" b="1" dirty="0">
                <a:solidFill>
                  <a:srgbClr val="FFFF00"/>
                </a:solidFill>
              </a:rPr>
              <a:t>International Digital Contest</a:t>
            </a:r>
          </a:p>
          <a:p>
            <a:pPr marL="2000250" lvl="5" indent="-285750" algn="l">
              <a:buClr>
                <a:srgbClr val="84C9EE"/>
              </a:buClr>
              <a:buFont typeface="Wingdings" panose="05000000000000000000" pitchFamily="2" charset="2"/>
              <a:buChar char="§"/>
            </a:pPr>
            <a:r>
              <a:rPr lang="en-US" sz="2200" b="1" dirty="0">
                <a:solidFill>
                  <a:srgbClr val="FFFF00"/>
                </a:solidFill>
              </a:rPr>
              <a:t>June VHF Contest</a:t>
            </a:r>
          </a:p>
          <a:p>
            <a:pPr>
              <a:buClr>
                <a:srgbClr val="84C9EE"/>
              </a:buClr>
            </a:pPr>
            <a:endParaRPr lang="en-US" sz="2800" b="1" dirty="0"/>
          </a:p>
          <a:p>
            <a:pPr marL="285750" indent="-285750">
              <a:buClr>
                <a:srgbClr val="84C9EE"/>
              </a:buClr>
              <a:buFont typeface="Wingdings" panose="05000000000000000000" pitchFamily="2" charset="2"/>
              <a:buChar char="§"/>
            </a:pPr>
            <a:endParaRPr lang="en-US" sz="2800" b="1" dirty="0"/>
          </a:p>
          <a:p>
            <a:pPr>
              <a:buClr>
                <a:srgbClr val="84C9EE"/>
              </a:buClr>
            </a:pPr>
            <a:endParaRPr lang="en-US" sz="2800" b="1" dirty="0"/>
          </a:p>
          <a:p>
            <a:pPr marL="285750" indent="-285750">
              <a:buClr>
                <a:srgbClr val="84C9EE"/>
              </a:buClr>
              <a:buFont typeface="Wingdings" panose="05000000000000000000" pitchFamily="2" charset="2"/>
              <a:buChar char="§"/>
            </a:pPr>
            <a:endParaRPr lang="en-US" sz="2800" b="1" dirty="0"/>
          </a:p>
          <a:p>
            <a:endParaRPr lang="en-US" dirty="0"/>
          </a:p>
        </p:txBody>
      </p:sp>
      <p:sp>
        <p:nvSpPr>
          <p:cNvPr id="4" name="Slide Number Placeholder 3">
            <a:extLst>
              <a:ext uri="{FF2B5EF4-FFF2-40B4-BE49-F238E27FC236}">
                <a16:creationId xmlns:a16="http://schemas.microsoft.com/office/drawing/2014/main" id="{6D41A4C2-31E0-4239-91CA-E323A244C53A}"/>
              </a:ext>
            </a:extLst>
          </p:cNvPr>
          <p:cNvSpPr>
            <a:spLocks noGrp="1"/>
          </p:cNvSpPr>
          <p:nvPr>
            <p:ph type="sldNum" sz="quarter" idx="12"/>
          </p:nvPr>
        </p:nvSpPr>
        <p:spPr/>
        <p:txBody>
          <a:bodyPr/>
          <a:lstStyle/>
          <a:p>
            <a:fld id="{A93B5EC9-35C3-2E48-B4C1-EF6677BA8B04}" type="slidenum">
              <a:rPr lang="en-ES" smtClean="0"/>
              <a:pPr/>
              <a:t>4</a:t>
            </a:fld>
            <a:endParaRPr lang="en-ES" dirty="0"/>
          </a:p>
        </p:txBody>
      </p:sp>
    </p:spTree>
    <p:extLst>
      <p:ext uri="{BB962C8B-B14F-4D97-AF65-F5344CB8AC3E}">
        <p14:creationId xmlns:p14="http://schemas.microsoft.com/office/powerpoint/2010/main" val="1110017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73958" y="11870"/>
            <a:ext cx="8996082" cy="474785"/>
          </a:xfrm>
          <a:prstGeom prst="rect">
            <a:avLst/>
          </a:prstGeom>
          <a:noFill/>
          <a:ln>
            <a:noFill/>
          </a:ln>
        </p:spPr>
        <p:txBody>
          <a:bodyPr spcFirstLastPara="1" wrap="square" lIns="68569" tIns="34275" rIns="68569" bIns="34275" anchor="ctr" anchorCtr="0">
            <a:noAutofit/>
          </a:bodyPr>
          <a:lstStyle/>
          <a:p>
            <a:pPr algn="ctr"/>
            <a:r>
              <a:rPr lang="en-US" sz="2250" b="1" dirty="0">
                <a:solidFill>
                  <a:schemeClr val="tx1">
                    <a:lumMod val="65000"/>
                    <a:lumOff val="35000"/>
                  </a:schemeClr>
                </a:solidFill>
              </a:rPr>
              <a:t>ARRL - All Events - Contest Logs Received by ARRL 2017-2024</a:t>
            </a:r>
            <a:endParaRPr sz="2250" b="1" dirty="0">
              <a:solidFill>
                <a:schemeClr val="tx1">
                  <a:lumMod val="65000"/>
                  <a:lumOff val="35000"/>
                </a:schemeClr>
              </a:solidFill>
            </a:endParaRPr>
          </a:p>
        </p:txBody>
      </p:sp>
      <p:pic>
        <p:nvPicPr>
          <p:cNvPr id="4" name="Picture 3" descr="A graph of different colored lines">
            <a:extLst>
              <a:ext uri="{FF2B5EF4-FFF2-40B4-BE49-F238E27FC236}">
                <a16:creationId xmlns:a16="http://schemas.microsoft.com/office/drawing/2014/main" id="{6C07B1CA-729F-C7EF-A1C4-3A3C97C5F8DB}"/>
              </a:ext>
            </a:extLst>
          </p:cNvPr>
          <p:cNvPicPr>
            <a:picLocks noChangeAspect="1"/>
          </p:cNvPicPr>
          <p:nvPr/>
        </p:nvPicPr>
        <p:blipFill>
          <a:blip r:embed="rId3"/>
          <a:stretch>
            <a:fillRect/>
          </a:stretch>
        </p:blipFill>
        <p:spPr>
          <a:xfrm>
            <a:off x="365760" y="442268"/>
            <a:ext cx="8286750" cy="461550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txBox="1">
            <a:spLocks noGrp="1"/>
          </p:cNvSpPr>
          <p:nvPr>
            <p:ph type="body" idx="1"/>
          </p:nvPr>
        </p:nvSpPr>
        <p:spPr>
          <a:xfrm>
            <a:off x="284356" y="351263"/>
            <a:ext cx="8639407" cy="4599878"/>
          </a:xfrm>
          <a:prstGeom prst="rect">
            <a:avLst/>
          </a:prstGeom>
          <a:noFill/>
          <a:ln>
            <a:noFill/>
          </a:ln>
        </p:spPr>
        <p:txBody>
          <a:bodyPr spcFirstLastPara="1" wrap="square" lIns="68569" tIns="34275" rIns="68569" bIns="34275" anchor="t" anchorCtr="0">
            <a:noAutofit/>
          </a:bodyPr>
          <a:lstStyle/>
          <a:p>
            <a:pPr marL="171450" indent="-38100">
              <a:spcBef>
                <a:spcPts val="0"/>
              </a:spcBef>
              <a:buSzPts val="2800"/>
              <a:buNone/>
            </a:pPr>
            <a:endParaRPr dirty="0"/>
          </a:p>
          <a:p>
            <a:pPr marL="171450" indent="-38100">
              <a:buSzPts val="2800"/>
              <a:buNone/>
            </a:pPr>
            <a:endParaRPr dirty="0"/>
          </a:p>
          <a:p>
            <a:pPr marL="171450" indent="-38100">
              <a:buSzPts val="2800"/>
              <a:buNone/>
            </a:pPr>
            <a:endParaRPr dirty="0"/>
          </a:p>
        </p:txBody>
      </p:sp>
      <p:sp>
        <p:nvSpPr>
          <p:cNvPr id="125" name="Google Shape;125;p19"/>
          <p:cNvSpPr txBox="1"/>
          <p:nvPr/>
        </p:nvSpPr>
        <p:spPr>
          <a:xfrm>
            <a:off x="284356" y="120430"/>
            <a:ext cx="8639407" cy="415468"/>
          </a:xfrm>
          <a:prstGeom prst="rect">
            <a:avLst/>
          </a:prstGeom>
          <a:noFill/>
          <a:ln>
            <a:noFill/>
          </a:ln>
        </p:spPr>
        <p:txBody>
          <a:bodyPr spcFirstLastPara="1" wrap="square" lIns="68569" tIns="34275" rIns="68569" bIns="34275" anchor="t" anchorCtr="0">
            <a:spAutoFit/>
          </a:bodyPr>
          <a:lstStyle/>
          <a:p>
            <a:pPr algn="ctr"/>
            <a:r>
              <a:rPr lang="en-US" sz="2250" b="1" dirty="0">
                <a:solidFill>
                  <a:srgbClr val="595959"/>
                </a:solidFill>
                <a:latin typeface="Calibri"/>
                <a:ea typeface="Calibri"/>
                <a:cs typeface="Calibri"/>
                <a:sym typeface="Calibri"/>
              </a:rPr>
              <a:t>VHF + Contest Activity (Logs) Reported to ARRL 2017-2024</a:t>
            </a:r>
            <a:endParaRPr sz="2250" dirty="0">
              <a:solidFill>
                <a:srgbClr val="595959"/>
              </a:solidFill>
              <a:latin typeface="Calibri"/>
              <a:ea typeface="Calibri"/>
              <a:cs typeface="Calibri"/>
              <a:sym typeface="Calibri"/>
            </a:endParaRPr>
          </a:p>
        </p:txBody>
      </p:sp>
      <p:graphicFrame>
        <p:nvGraphicFramePr>
          <p:cNvPr id="3" name="Chart 2">
            <a:extLst>
              <a:ext uri="{FF2B5EF4-FFF2-40B4-BE49-F238E27FC236}">
                <a16:creationId xmlns:a16="http://schemas.microsoft.com/office/drawing/2014/main" id="{BFF92C35-DA99-E25F-8900-74AE8C7E8EB8}"/>
              </a:ext>
            </a:extLst>
          </p:cNvPr>
          <p:cNvGraphicFramePr>
            <a:graphicFrameLocks/>
          </p:cNvGraphicFramePr>
          <p:nvPr>
            <p:extLst>
              <p:ext uri="{D42A27DB-BD31-4B8C-83A1-F6EECF244321}">
                <p14:modId xmlns:p14="http://schemas.microsoft.com/office/powerpoint/2010/main" val="4163736384"/>
              </p:ext>
            </p:extLst>
          </p:nvPr>
        </p:nvGraphicFramePr>
        <p:xfrm>
          <a:off x="1118382" y="1048344"/>
          <a:ext cx="7037363" cy="390279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F428-0EFC-434A-9EE1-392C277BFAA8}"/>
              </a:ext>
            </a:extLst>
          </p:cNvPr>
          <p:cNvSpPr>
            <a:spLocks noGrp="1"/>
          </p:cNvSpPr>
          <p:nvPr>
            <p:ph type="ctrTitle"/>
          </p:nvPr>
        </p:nvSpPr>
        <p:spPr>
          <a:xfrm>
            <a:off x="1211580" y="0"/>
            <a:ext cx="6297930" cy="738560"/>
          </a:xfrm>
        </p:spPr>
        <p:txBody>
          <a:bodyPr/>
          <a:lstStyle/>
          <a:p>
            <a:pPr algn="ctr"/>
            <a:r>
              <a:rPr lang="en-US" dirty="0"/>
              <a:t>Behind the Scenes</a:t>
            </a:r>
          </a:p>
        </p:txBody>
      </p:sp>
      <p:sp>
        <p:nvSpPr>
          <p:cNvPr id="3" name="Subtitle 2">
            <a:extLst>
              <a:ext uri="{FF2B5EF4-FFF2-40B4-BE49-F238E27FC236}">
                <a16:creationId xmlns:a16="http://schemas.microsoft.com/office/drawing/2014/main" id="{BFA58070-0B8E-4DC8-A9E9-F06DD60A6967}"/>
              </a:ext>
            </a:extLst>
          </p:cNvPr>
          <p:cNvSpPr>
            <a:spLocks noGrp="1"/>
          </p:cNvSpPr>
          <p:nvPr>
            <p:ph type="subTitle" idx="1"/>
          </p:nvPr>
        </p:nvSpPr>
        <p:spPr>
          <a:xfrm>
            <a:off x="635804" y="738560"/>
            <a:ext cx="7765246" cy="3822010"/>
          </a:xfrm>
        </p:spPr>
        <p:txBody>
          <a:bodyPr>
            <a:normAutofit/>
          </a:bodyPr>
          <a:lstStyle/>
          <a:p>
            <a:r>
              <a:rPr lang="en-US" sz="2200" b="1" dirty="0"/>
              <a:t>In addition to ARRL staff, there’s a team of people all working hard to present the ARRL contest program running smoothly. These include:</a:t>
            </a:r>
            <a:br>
              <a:rPr lang="en-US" sz="2200" b="1" dirty="0"/>
            </a:br>
            <a:endParaRPr lang="en-US" sz="2200" b="1" dirty="0"/>
          </a:p>
          <a:p>
            <a:pPr marL="285750" indent="-285750">
              <a:buClr>
                <a:srgbClr val="83CAED"/>
              </a:buClr>
              <a:buFont typeface="Arial" panose="020B0604020202020204" pitchFamily="34" charset="0"/>
              <a:buChar char="•"/>
            </a:pPr>
            <a:r>
              <a:rPr lang="en-US" sz="2200" b="1" dirty="0"/>
              <a:t>Writing and editing of contest results articles</a:t>
            </a:r>
          </a:p>
          <a:p>
            <a:pPr marL="285750" indent="-285750">
              <a:buClr>
                <a:srgbClr val="83CAED"/>
              </a:buClr>
              <a:buFont typeface="Arial" panose="020B0604020202020204" pitchFamily="34" charset="0"/>
              <a:buChar char="•"/>
            </a:pPr>
            <a:endParaRPr lang="en-US" sz="2200" b="1" dirty="0"/>
          </a:p>
          <a:p>
            <a:pPr marL="285750" indent="-285750">
              <a:buClr>
                <a:srgbClr val="83CAED"/>
              </a:buClr>
              <a:buFont typeface="Arial" panose="020B0604020202020204" pitchFamily="34" charset="0"/>
              <a:buChar char="•"/>
            </a:pPr>
            <a:r>
              <a:rPr lang="en-US" sz="2200" b="1" dirty="0"/>
              <a:t>Log checking and contest adjudication</a:t>
            </a:r>
          </a:p>
          <a:p>
            <a:pPr marL="285750" indent="-285750">
              <a:buClr>
                <a:srgbClr val="83CAED"/>
              </a:buClr>
              <a:buFont typeface="Arial" panose="020B0604020202020204" pitchFamily="34" charset="0"/>
              <a:buChar char="•"/>
            </a:pPr>
            <a:endParaRPr lang="en-US" sz="2200" b="1" dirty="0"/>
          </a:p>
          <a:p>
            <a:pPr marL="285750" indent="-285750">
              <a:buClr>
                <a:srgbClr val="83CAED"/>
              </a:buClr>
              <a:buFont typeface="Arial" panose="020B0604020202020204" pitchFamily="34" charset="0"/>
              <a:buChar char="•"/>
            </a:pPr>
            <a:r>
              <a:rPr lang="en-US" sz="2200" b="1" dirty="0"/>
              <a:t>Log collection and database management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D41A4C2-31E0-4239-91CA-E323A244C53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3B5EC9-35C3-2E48-B4C1-EF6677BA8B04}" type="slidenum">
              <a:rPr kumimoji="0" lang="en-ES" sz="1500" b="0" i="0" u="none" strike="noStrike" kern="1200" cap="none" spc="0" normalizeH="0" baseline="0" noProof="0" smtClean="0">
                <a:ln>
                  <a:noFill/>
                </a:ln>
                <a:solidFill>
                  <a:prstClr val="white"/>
                </a:solidFill>
                <a:effectLst/>
                <a:uLnTx/>
                <a:uFillTx/>
                <a:latin typeface="Calibri" panose="020F0502020204030204" pitchFamily="34" charset="0"/>
                <a:ea typeface="+mn-ea"/>
                <a:cs typeface="Calibri" panose="020F050202020403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ES" sz="15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027471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F428-0EFC-434A-9EE1-392C277BFAA8}"/>
              </a:ext>
            </a:extLst>
          </p:cNvPr>
          <p:cNvSpPr>
            <a:spLocks noGrp="1"/>
          </p:cNvSpPr>
          <p:nvPr>
            <p:ph type="ctrTitle"/>
          </p:nvPr>
        </p:nvSpPr>
        <p:spPr>
          <a:xfrm>
            <a:off x="0" y="109213"/>
            <a:ext cx="9144000" cy="599447"/>
          </a:xfrm>
        </p:spPr>
        <p:txBody>
          <a:bodyPr>
            <a:normAutofit/>
          </a:bodyPr>
          <a:lstStyle/>
          <a:p>
            <a:pPr algn="ctr"/>
            <a:r>
              <a:rPr lang="en-US" sz="2400" b="1" dirty="0"/>
              <a:t>Results Authors Needed for the Following Contests:</a:t>
            </a:r>
            <a:endParaRPr lang="en-US" sz="2400" dirty="0"/>
          </a:p>
        </p:txBody>
      </p:sp>
      <p:sp>
        <p:nvSpPr>
          <p:cNvPr id="3" name="Subtitle 2">
            <a:extLst>
              <a:ext uri="{FF2B5EF4-FFF2-40B4-BE49-F238E27FC236}">
                <a16:creationId xmlns:a16="http://schemas.microsoft.com/office/drawing/2014/main" id="{BFA58070-0B8E-4DC8-A9E9-F06DD60A6967}"/>
              </a:ext>
            </a:extLst>
          </p:cNvPr>
          <p:cNvSpPr>
            <a:spLocks noGrp="1"/>
          </p:cNvSpPr>
          <p:nvPr>
            <p:ph type="subTitle" idx="1"/>
          </p:nvPr>
        </p:nvSpPr>
        <p:spPr>
          <a:xfrm>
            <a:off x="788670" y="1175820"/>
            <a:ext cx="7349490" cy="3315694"/>
          </a:xfrm>
        </p:spPr>
        <p:txBody>
          <a:bodyPr>
            <a:normAutofit/>
          </a:bodyPr>
          <a:lstStyle/>
          <a:p>
            <a:pPr marL="342900" indent="-342900">
              <a:buClr>
                <a:srgbClr val="83CAED"/>
              </a:buClr>
              <a:buFont typeface="Arial" panose="020B0604020202020204" pitchFamily="34" charset="0"/>
              <a:buChar char="•"/>
            </a:pPr>
            <a:r>
              <a:rPr lang="en-US" sz="2200" dirty="0"/>
              <a:t>ARRL International Digital Contest</a:t>
            </a:r>
          </a:p>
          <a:p>
            <a:pPr marL="342900" indent="-342900">
              <a:buClr>
                <a:srgbClr val="83CAED"/>
              </a:buClr>
              <a:buFont typeface="Arial" panose="020B0604020202020204" pitchFamily="34" charset="0"/>
              <a:buChar char="•"/>
            </a:pPr>
            <a:r>
              <a:rPr lang="en-US" sz="2200" dirty="0"/>
              <a:t>ARRL 222 and Up Distance Contest</a:t>
            </a:r>
          </a:p>
          <a:p>
            <a:endParaRPr lang="en-US" sz="2200" dirty="0"/>
          </a:p>
          <a:p>
            <a:r>
              <a:rPr lang="en-US" sz="2200" dirty="0"/>
              <a:t>Contact Paul Bourque, N1SFE at </a:t>
            </a:r>
            <a:r>
              <a:rPr lang="en-US" sz="2200" dirty="0">
                <a:hlinkClick r:id="rId2"/>
              </a:rPr>
              <a:t>n1sfe@arrl.org</a:t>
            </a:r>
            <a:r>
              <a:rPr lang="en-US" sz="2200" dirty="0"/>
              <a:t> if you’re interested in authoring the results articles for any of the above events.</a:t>
            </a:r>
          </a:p>
          <a:p>
            <a:endParaRPr lang="en-US" dirty="0"/>
          </a:p>
        </p:txBody>
      </p:sp>
      <p:sp>
        <p:nvSpPr>
          <p:cNvPr id="4" name="Slide Number Placeholder 3">
            <a:extLst>
              <a:ext uri="{FF2B5EF4-FFF2-40B4-BE49-F238E27FC236}">
                <a16:creationId xmlns:a16="http://schemas.microsoft.com/office/drawing/2014/main" id="{6D41A4C2-31E0-4239-91CA-E323A244C53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3B5EC9-35C3-2E48-B4C1-EF6677BA8B04}" type="slidenum">
              <a:rPr kumimoji="0" lang="en-ES" sz="1500" b="0" i="0" u="none" strike="noStrike" kern="1200" cap="none" spc="0" normalizeH="0" baseline="0" noProof="0" smtClean="0">
                <a:ln>
                  <a:noFill/>
                </a:ln>
                <a:solidFill>
                  <a:prstClr val="white"/>
                </a:solidFill>
                <a:effectLst/>
                <a:uLnTx/>
                <a:uFillTx/>
                <a:latin typeface="Calibri" panose="020F0502020204030204" pitchFamily="34" charset="0"/>
                <a:ea typeface="+mn-ea"/>
                <a:cs typeface="Calibri" panose="020F050202020403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ES" sz="15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874803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F428-0EFC-434A-9EE1-392C277BFAA8}"/>
              </a:ext>
            </a:extLst>
          </p:cNvPr>
          <p:cNvSpPr>
            <a:spLocks noGrp="1"/>
          </p:cNvSpPr>
          <p:nvPr>
            <p:ph type="ctrTitle"/>
          </p:nvPr>
        </p:nvSpPr>
        <p:spPr>
          <a:xfrm>
            <a:off x="0" y="-17651"/>
            <a:ext cx="9144000" cy="714881"/>
          </a:xfrm>
        </p:spPr>
        <p:txBody>
          <a:bodyPr>
            <a:normAutofit/>
          </a:bodyPr>
          <a:lstStyle/>
          <a:p>
            <a:pPr algn="ctr"/>
            <a:r>
              <a:rPr lang="en-US" sz="3200" dirty="0"/>
              <a:t>What’s NEW in ARRL On-Air Operating Events?</a:t>
            </a:r>
          </a:p>
        </p:txBody>
      </p:sp>
      <p:sp>
        <p:nvSpPr>
          <p:cNvPr id="3" name="Subtitle 2">
            <a:extLst>
              <a:ext uri="{FF2B5EF4-FFF2-40B4-BE49-F238E27FC236}">
                <a16:creationId xmlns:a16="http://schemas.microsoft.com/office/drawing/2014/main" id="{BFA58070-0B8E-4DC8-A9E9-F06DD60A6967}"/>
              </a:ext>
            </a:extLst>
          </p:cNvPr>
          <p:cNvSpPr>
            <a:spLocks noGrp="1"/>
          </p:cNvSpPr>
          <p:nvPr>
            <p:ph type="subTitle" idx="1"/>
          </p:nvPr>
        </p:nvSpPr>
        <p:spPr>
          <a:xfrm>
            <a:off x="0" y="591342"/>
            <a:ext cx="8983979" cy="3969228"/>
          </a:xfrm>
        </p:spPr>
        <p:txBody>
          <a:bodyPr>
            <a:normAutofit/>
          </a:bodyPr>
          <a:lstStyle/>
          <a:p>
            <a:pPr marL="171450" indent="-171450">
              <a:buFont typeface="Wingdings" panose="05000000000000000000" pitchFamily="2" charset="2"/>
              <a:buChar char="§"/>
            </a:pPr>
            <a:endParaRPr lang="en-US" sz="1200" dirty="0">
              <a:solidFill>
                <a:schemeClr val="bg1"/>
              </a:solidFill>
            </a:endParaRPr>
          </a:p>
          <a:p>
            <a:pPr marL="285750" indent="-285750">
              <a:buClr>
                <a:srgbClr val="84C9EE"/>
              </a:buClr>
              <a:buFont typeface="Wingdings" panose="05000000000000000000" pitchFamily="2" charset="2"/>
              <a:buChar char="§"/>
            </a:pPr>
            <a:r>
              <a:rPr lang="en-US" sz="2800" b="1" dirty="0"/>
              <a:t>Limited Antenna Overlay added to ARRL HF Contests</a:t>
            </a:r>
          </a:p>
          <a:p>
            <a:pPr marL="285750" indent="-285750">
              <a:buClr>
                <a:srgbClr val="84C9EE"/>
              </a:buClr>
              <a:buFont typeface="Wingdings" panose="05000000000000000000" pitchFamily="2" charset="2"/>
              <a:buChar char="§"/>
            </a:pPr>
            <a:r>
              <a:rPr lang="en-US" sz="2800" b="1" dirty="0"/>
              <a:t>Youth Overlay added for All ARRL Contests</a:t>
            </a:r>
          </a:p>
          <a:p>
            <a:pPr marL="285750" indent="-285750">
              <a:buClr>
                <a:srgbClr val="84C9EE"/>
              </a:buClr>
              <a:buFont typeface="Wingdings" panose="05000000000000000000" pitchFamily="2" charset="2"/>
              <a:buChar char="§"/>
            </a:pPr>
            <a:r>
              <a:rPr lang="en-US" sz="2800" b="1" dirty="0"/>
              <a:t>Overlay recognitions added to Certificates as applicable</a:t>
            </a:r>
          </a:p>
          <a:p>
            <a:pPr marL="285750" indent="-285750">
              <a:buClr>
                <a:srgbClr val="84C9EE"/>
              </a:buClr>
              <a:buFont typeface="Wingdings" panose="05000000000000000000" pitchFamily="2" charset="2"/>
              <a:buChar char="§"/>
            </a:pPr>
            <a:r>
              <a:rPr lang="en-US" sz="2800" b="1" dirty="0"/>
              <a:t>10 GHz and Up Contest Rules Update </a:t>
            </a:r>
            <a:r>
              <a:rPr lang="en-US" sz="2000" b="1" dirty="0"/>
              <a:t>(more considerations ongoing by the Contest Advisory Committee (VHF Sub Committee))</a:t>
            </a:r>
          </a:p>
          <a:p>
            <a:pPr marL="285750" indent="-285750">
              <a:buClr>
                <a:srgbClr val="84C9EE"/>
              </a:buClr>
              <a:buFont typeface="Wingdings" panose="05000000000000000000" pitchFamily="2" charset="2"/>
              <a:buChar char="§"/>
            </a:pPr>
            <a:r>
              <a:rPr lang="en-US" sz="2800" b="1" dirty="0"/>
              <a:t>Proposed 2026 EME Contest Dates released</a:t>
            </a:r>
            <a:endParaRPr lang="en-US" sz="2800"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6D41A4C2-31E0-4239-91CA-E323A244C53A}"/>
              </a:ext>
            </a:extLst>
          </p:cNvPr>
          <p:cNvSpPr>
            <a:spLocks noGrp="1"/>
          </p:cNvSpPr>
          <p:nvPr>
            <p:ph type="sldNum" sz="quarter" idx="12"/>
          </p:nvPr>
        </p:nvSpPr>
        <p:spPr/>
        <p:txBody>
          <a:bodyPr/>
          <a:lstStyle/>
          <a:p>
            <a:fld id="{A93B5EC9-35C3-2E48-B4C1-EF6677BA8B04}" type="slidenum">
              <a:rPr lang="en-ES" smtClean="0"/>
              <a:pPr/>
              <a:t>9</a:t>
            </a:fld>
            <a:endParaRPr lang="en-ES" dirty="0"/>
          </a:p>
        </p:txBody>
      </p:sp>
    </p:spTree>
    <p:extLst>
      <p:ext uri="{BB962C8B-B14F-4D97-AF65-F5344CB8AC3E}">
        <p14:creationId xmlns:p14="http://schemas.microsoft.com/office/powerpoint/2010/main" val="29772235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9728</TotalTime>
  <Words>553</Words>
  <Application>Microsoft Office PowerPoint</Application>
  <PresentationFormat>On-screen Show (16:9)</PresentationFormat>
  <Paragraphs>83</Paragraphs>
  <Slides>13</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Georgia</vt:lpstr>
      <vt:lpstr>Wingdings</vt:lpstr>
      <vt:lpstr>1_Office Theme</vt:lpstr>
      <vt:lpstr>Office Theme</vt:lpstr>
      <vt:lpstr>PowerPoint Presentation</vt:lpstr>
      <vt:lpstr>ARRL Contest/Operating Events Update  Bart Jahnke, W9JJ ARRL Radiosport Manager  </vt:lpstr>
      <vt:lpstr>What are the benefits of Contesting?</vt:lpstr>
      <vt:lpstr>World’s Largest Radiosport Program</vt:lpstr>
      <vt:lpstr>ARRL - All Events - Contest Logs Received by ARRL 2017-2024</vt:lpstr>
      <vt:lpstr>PowerPoint Presentation</vt:lpstr>
      <vt:lpstr>Behind the Scenes</vt:lpstr>
      <vt:lpstr>Results Authors Needed for the Following Contests:</vt:lpstr>
      <vt:lpstr>What’s NEW in ARRL On-Air Operating Events?</vt:lpstr>
      <vt:lpstr>Proposed 2026 EME Contest Weekends</vt:lpstr>
      <vt:lpstr>The Three Keys to Contest Success</vt:lpstr>
      <vt:lpstr>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 Van Wyk</dc:creator>
  <cp:lastModifiedBy>Jahnke, Bart, W9JJ</cp:lastModifiedBy>
  <cp:revision>119</cp:revision>
  <cp:lastPrinted>2024-05-09T17:28:49Z</cp:lastPrinted>
  <dcterms:created xsi:type="dcterms:W3CDTF">2020-04-15T07:22:14Z</dcterms:created>
  <dcterms:modified xsi:type="dcterms:W3CDTF">2025-05-10T03:04:11Z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D42828A9-C22B-4EFA-8142-F6BB96C99A82</vt:lpwstr>
  </property>
  <property fmtid="{D5CDD505-2E9C-101B-9397-08002B2CF9AE}" pid="3" name="ArticulatePath">
    <vt:lpwstr>August 2020 ARRL Template</vt:lpwstr>
  </property>
</Properties>
</file>