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media/image7.jpeg" ContentType="image/jpeg"/>
  <Override PartName="/ppt/media/image1.png" ContentType="image/png"/>
  <Override PartName="/ppt/media/image2.png" ContentType="image/png"/>
  <Override PartName="/ppt/media/image4.jpeg" ContentType="image/jpeg"/>
  <Override PartName="/ppt/media/image3.jpeg" ContentType="image/jpeg"/>
  <Override PartName="/ppt/media/image5.jpeg" ContentType="image/jpeg"/>
  <Override PartName="/ppt/media/image6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  <a:endParaRPr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  <a:endParaRPr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  <a:endParaRPr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  <a:endParaRPr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  <a:endParaRPr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F01A7A10-A6F9-4C0A-BD60-CEF4505FB004}" type="slidenum">
              <a:rPr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&lt;number&gt;</a:t>
            </a:fld>
            <a:endParaRPr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808560" y="51084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 EME misadventures of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K4SQC and W4ZST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1" name="" descr=""/>
          <p:cNvPicPr/>
          <p:nvPr/>
        </p:nvPicPr>
        <p:blipFill>
          <a:blip r:embed="rId1"/>
          <a:stretch/>
        </p:blipFill>
        <p:spPr>
          <a:xfrm>
            <a:off x="1951200" y="1920600"/>
            <a:ext cx="6095520" cy="4571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2m/432 antennas tracking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0" name="" descr=""/>
          <p:cNvPicPr/>
          <p:nvPr/>
        </p:nvPicPr>
        <p:blipFill>
          <a:blip r:embed="rId1"/>
          <a:stretch/>
        </p:blipFill>
        <p:spPr>
          <a:xfrm>
            <a:off x="2116440" y="1768680"/>
            <a:ext cx="584604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Shape 1"/>
          <p:cNvSpPr txBox="1"/>
          <p:nvPr/>
        </p:nvSpPr>
        <p:spPr>
          <a:xfrm>
            <a:off x="504000" y="18288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2m/432 antennas unfortunate azimuth</a:t>
            </a:r>
            <a:endParaRPr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2" name="" descr=""/>
          <p:cNvPicPr/>
          <p:nvPr/>
        </p:nvPicPr>
        <p:blipFill>
          <a:blip r:embed="rId1"/>
          <a:stretch/>
        </p:blipFill>
        <p:spPr>
          <a:xfrm rot="5423400">
            <a:off x="2088720" y="1933920"/>
            <a:ext cx="584568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Don't do this to your preamp!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4" name="" descr=""/>
          <p:cNvPicPr/>
          <p:nvPr/>
        </p:nvPicPr>
        <p:blipFill>
          <a:blip r:embed="rId1"/>
          <a:stretch/>
        </p:blipFill>
        <p:spPr>
          <a:xfrm>
            <a:off x="2116440" y="1768680"/>
            <a:ext cx="584604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Shape 1"/>
          <p:cNvSpPr txBox="1"/>
          <p:nvPr/>
        </p:nvSpPr>
        <p:spPr>
          <a:xfrm>
            <a:off x="621000" y="488520"/>
            <a:ext cx="9071640" cy="17060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June 2016 contest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2m antennas tracking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W4NH 4 bay 432 contest antennas upper left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1"/>
          <a:stretch/>
        </p:blipFill>
        <p:spPr>
          <a:xfrm>
            <a:off x="1835640" y="2468880"/>
            <a:ext cx="657684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K4SQC 2M EME Station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5" name="" descr=""/>
          <p:cNvPicPr/>
          <p:nvPr/>
        </p:nvPicPr>
        <p:blipFill>
          <a:blip r:embed="rId1"/>
          <a:stretch/>
        </p:blipFill>
        <p:spPr>
          <a:xfrm>
            <a:off x="2116800" y="1768680"/>
            <a:ext cx="584568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Power SDR, WSJT, EME1 Chat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1"/>
          <a:stretch/>
        </p:blipFill>
        <p:spPr>
          <a:xfrm>
            <a:off x="2116800" y="1768680"/>
            <a:ext cx="584568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Enough Monitors?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(I'm trying to catch up to W5ZN)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9" name="" descr=""/>
          <p:cNvPicPr/>
          <p:nvPr/>
        </p:nvPicPr>
        <p:blipFill>
          <a:blip r:embed="rId1"/>
          <a:stretch/>
        </p:blipFill>
        <p:spPr>
          <a:xfrm>
            <a:off x="2116800" y="1768680"/>
            <a:ext cx="584568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N4NIA on 2m EME June 2016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1" name="" descr=""/>
          <p:cNvPicPr/>
          <p:nvPr/>
        </p:nvPicPr>
        <p:blipFill>
          <a:blip r:embed="rId1"/>
          <a:stretch/>
        </p:blipFill>
        <p:spPr>
          <a:xfrm>
            <a:off x="2104560" y="1768680"/>
            <a:ext cx="5870160" cy="4384440"/>
          </a:xfrm>
          <a:prstGeom prst="rect">
            <a:avLst/>
          </a:prstGeom>
          <a:ln>
            <a:noFill/>
          </a:ln>
        </p:spPr>
      </p:pic>
      <p:sp>
        <p:nvSpPr>
          <p:cNvPr id="52" name="TextShape 2"/>
          <p:cNvSpPr txBox="1"/>
          <p:nvPr/>
        </p:nvSpPr>
        <p:spPr>
          <a:xfrm>
            <a:off x="796320" y="1060200"/>
            <a:ext cx="8622000" cy="40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lang="en-US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 many computers, so many monitors and we're logging on paper!!</a:t>
            </a:r>
            <a:endParaRPr lang="en-US" sz="2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WW8RR 432 station Jan 2015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Icom 910, HB K2RIW amp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4" name="" descr=""/>
          <p:cNvPicPr/>
          <p:nvPr/>
        </p:nvPicPr>
        <p:blipFill>
          <a:blip r:embed="rId1"/>
          <a:stretch/>
        </p:blipFill>
        <p:spPr>
          <a:xfrm>
            <a:off x="1751040" y="1768680"/>
            <a:ext cx="657684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W4ZST 432 EME/contest station</a:t>
            </a:r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r>
              <a:rPr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Yaesu FT1000MP, DEMI xvtr, Lunar Link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6" name="" descr=""/>
          <p:cNvPicPr/>
          <p:nvPr/>
        </p:nvPicPr>
        <p:blipFill>
          <a:blip r:embed="rId1"/>
          <a:stretch/>
        </p:blipFill>
        <p:spPr>
          <a:xfrm rot="5406000">
            <a:off x="2108880" y="2440800"/>
            <a:ext cx="584568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2m/432 antennas looking East</a:t>
            </a:r>
            <a:endParaRPr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8" name="" descr=""/>
          <p:cNvPicPr/>
          <p:nvPr/>
        </p:nvPicPr>
        <p:blipFill>
          <a:blip r:embed="rId1"/>
          <a:stretch/>
        </p:blipFill>
        <p:spPr>
          <a:xfrm>
            <a:off x="2116440" y="1768680"/>
            <a:ext cx="5846040" cy="438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Application>LibreOffice/5.0.4.2$Windows_x86 LibreOffice_project/2b9802c1994aa0b7dc6079e128979269cf95bc78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2017-04-03T14:45:44Z</dcterms:created>
  <dc:language>en-US</dc:language>
  <dcterms:modified xsi:type="dcterms:W3CDTF">2017-04-03T16:15:26Z</dcterms:modified>
  <cp:revision>2</cp:revision>
</cp:coreProperties>
</file>