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7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1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2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8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4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3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92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2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6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0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9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32037-F329-42EE-9BCB-207AB4250CC0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67FAE-EE89-4C65-9465-2CD0E9694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0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1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04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62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9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6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7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98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75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37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0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87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5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12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1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9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4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" y="0"/>
            <a:ext cx="9138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58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988"/>
            <a:ext cx="9144000" cy="66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50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</dc:creator>
  <cp:lastModifiedBy>paul</cp:lastModifiedBy>
  <cp:revision>7</cp:revision>
  <dcterms:created xsi:type="dcterms:W3CDTF">2025-05-06T00:44:14Z</dcterms:created>
  <dcterms:modified xsi:type="dcterms:W3CDTF">2025-05-06T01:09:43Z</dcterms:modified>
</cp:coreProperties>
</file>