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1.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2.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70" r:id="rId14"/>
    <p:sldId id="272" r:id="rId15"/>
    <p:sldId id="271" r:id="rId16"/>
    <p:sldId id="274" r:id="rId17"/>
    <p:sldId id="273" r:id="rId18"/>
    <p:sldId id="275" r:id="rId19"/>
    <p:sldId id="279" r:id="rId20"/>
    <p:sldId id="276" r:id="rId21"/>
    <p:sldId id="281" r:id="rId22"/>
    <p:sldId id="286" r:id="rId23"/>
    <p:sldId id="287" r:id="rId24"/>
    <p:sldId id="284" r:id="rId25"/>
    <p:sldId id="283" r:id="rId26"/>
    <p:sldId id="285" r:id="rId27"/>
    <p:sldId id="280" r:id="rId28"/>
    <p:sldId id="278"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80" d="100"/>
          <a:sy n="80" d="100"/>
        </p:scale>
        <p:origin x="1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38:07.386"/>
    </inkml:context>
    <inkml:brush xml:id="br0">
      <inkml:brushProperty name="width" value="0.1" units="cm"/>
      <inkml:brushProperty name="height" value="0.1" units="cm"/>
      <inkml:brushProperty name="color" value="#E71224"/>
    </inkml:brush>
  </inkml:definitions>
  <inkml:trace contextRef="#ctx0" brushRef="#br0">2419 0 24192,'-2419'0'0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28:37.217"/>
    </inkml:context>
    <inkml:brush xml:id="br0">
      <inkml:brushProperty name="width" value="0.35" units="cm"/>
      <inkml:brushProperty name="height" value="0.35" units="cm"/>
      <inkml:brushProperty name="color" value="#E71224"/>
    </inkml:brush>
  </inkml:definitions>
  <inkml:trace contextRef="#ctx0" brushRef="#br0">412 0 24575,'-6'7'0,"0"1"0,1-1 0,-1 1 0,2-1 0,-5 10 0,-8 13 0,5-11 0,0-2 0,1 0 0,1 1 0,-8 20 0,13-28 0,0 0 0,-1 0 0,-1-1 0,0 0 0,0 0 0,-12 11 0,-13 17 0,14-9 0,0 1 0,-26 59 0,27-51 0,-30 47 0,43-78 0,-1 0 0,1 0 0,0 0 0,1 1 0,-1-1 0,1 1 0,1-1 0,-1 1 0,1 0 0,-2 11 0,2 1-273,-1 0 0,0-1 0,-2 0 0,-8 22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28:42.169"/>
    </inkml:context>
    <inkml:brush xml:id="br0">
      <inkml:brushProperty name="width" value="0.35" units="cm"/>
      <inkml:brushProperty name="height" value="0.35" units="cm"/>
      <inkml:brushProperty name="color" value="#E71224"/>
    </inkml:brush>
  </inkml:definitions>
  <inkml:trace contextRef="#ctx0" brushRef="#br0">1 51 24575,'0'-2'0,"0"0"0,0 0 0,0 0 0,1 1 0,-1-1 0,0 0 0,1 0 0,0 0 0,-1 1 0,1-1 0,0 0 0,0 1 0,0-1 0,0 1 0,0-1 0,0 1 0,0-1 0,1 1 0,0-2 0,1 2 0,0-1 0,0 0 0,0 0 0,0 1 0,0 0 0,0 0 0,0 0 0,0 0 0,0 0 0,5 0 0,-2 0 0,0 0 0,1 1 0,-1 0 0,0 1 0,1-1 0,-1 1 0,0 0 0,0 1 0,1-1 0,-1 1 0,6 4 0,-10-5 0,20 10 0,37 27 0,-52-33 0,0 1 0,-1 0 0,0 1 0,0-1 0,0 1 0,-1 1 0,0-1 0,7 13 0,-6-8 0,0 0 0,-1 0 0,0 0 0,-1 1 0,0 0 0,-1-1 0,-1 1 0,0 1 0,0-1 0,-1 0 0,-1 0 0,0 0 0,-5 27 0,1-18 123,3-15-258,0 0-1,0 0 1,-1 0 0,0 0-1,0 0 1,0 0 0,-1 0 0,0-1-1,-1 1 1,-6 9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28:46.779"/>
    </inkml:context>
    <inkml:brush xml:id="br0">
      <inkml:brushProperty name="width" value="0.35" units="cm"/>
      <inkml:brushProperty name="height" value="0.35" units="cm"/>
      <inkml:brushProperty name="color" value="#E71224"/>
    </inkml:brush>
  </inkml:definitions>
  <inkml:trace contextRef="#ctx0" brushRef="#br0">2443 0 24550,'-2443'1016'0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28:48.956"/>
    </inkml:context>
    <inkml:brush xml:id="br0">
      <inkml:brushProperty name="width" value="0.35" units="cm"/>
      <inkml:brushProperty name="height" value="0.35" units="cm"/>
      <inkml:brushProperty name="color" value="#E71224"/>
    </inkml:brush>
  </inkml:definitions>
  <inkml:trace contextRef="#ctx0" brushRef="#br0">1 0 24575,'12'2'0,"1"0"0,-1 0 0,0 1 0,0 0 0,-1 1 0,16 7 0,16 5 0,-23-9 0,-1 2 0,0 0 0,0 0 0,-1 2 0,18 14 0,6 2 0,-11-10 0,0-1 0,40 13 0,-10-4 0,5 6 298,-35-15-1129,41 15-1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28:51.174"/>
    </inkml:context>
    <inkml:brush xml:id="br0">
      <inkml:brushProperty name="width" value="0.35" units="cm"/>
      <inkml:brushProperty name="height" value="0.35" units="cm"/>
      <inkml:brushProperty name="color" value="#E71224"/>
    </inkml:brush>
  </inkml:definitions>
  <inkml:trace contextRef="#ctx0" brushRef="#br0">1 795 24575,'5'0'0,"1"-1"0,-1 0 0,1 0 0,-1-1 0,0 1 0,1-1 0,-1 0 0,0-1 0,0 1 0,0-1 0,-1 0 0,1 0 0,7-7 0,6-6 0,29-36 0,-28 30 0,-12 12 0,0 0 0,-1-1 0,0 1 0,0-1 0,-1 0 0,4-15 0,2-2 0,7-18 0,15-51 0,-27 74 0,-2-1 0,0 0 0,-1 1 0,0-32 0,-2 31 0,1-1 0,6-28 0,-3 26 0,2-38 0,-7 49 159,0 7-540,0 1 0,1-1 0,3-16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32:37.532"/>
    </inkml:context>
    <inkml:brush xml:id="br0">
      <inkml:brushProperty name="width" value="0.1" units="cm"/>
      <inkml:brushProperty name="height" value="0.1" units="cm"/>
      <inkml:brushProperty name="color" value="#E71224"/>
    </inkml:brush>
  </inkml:definitions>
  <inkml:trace contextRef="#ctx0" brushRef="#br0">1549 0 24436,'-1548'1403'0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32:40.996"/>
    </inkml:context>
    <inkml:brush xml:id="br0">
      <inkml:brushProperty name="width" value="0.1" units="cm"/>
      <inkml:brushProperty name="height" value="0.1" units="cm"/>
      <inkml:brushProperty name="color" value="#E71224"/>
    </inkml:brush>
  </inkml:definitions>
  <inkml:trace contextRef="#ctx0" brushRef="#br0">91 631 24575,'0'6'0,"-1"1"0,1-1 0,-1 1 0,-1-1 0,1 1 0,-1-1 0,0 0 0,-4 8 0,5-13 0,1 0 0,-1 1 0,0-1 0,1 0 0,-1 0 0,0 0 0,0 0 0,0 0 0,0 0 0,1 0 0,-2 0 0,1 0 0,0 0 0,0 0 0,0-1 0,0 1 0,0 0 0,-1-1 0,1 1 0,0-1 0,0 0 0,-1 1 0,1-1 0,0 0 0,-1 0 0,1 1 0,0-1 0,-1 0 0,1-1 0,0 1 0,-1 0 0,1 0 0,0 0 0,-1-1 0,1 1 0,0-1 0,0 1 0,-1-1 0,1 1 0,0-1 0,0 0 0,0 0 0,0 0 0,0 1 0,0-1 0,-1-2 0,0 2 0,0 0 0,0-1 0,1 1 0,-1-1 0,1 0 0,-1 1 0,1-1 0,0 0 0,0 0 0,0 0 0,0 0 0,0 0 0,0 0 0,0 0 0,1 0 0,-1 0 0,1 0 0,-1-1 0,1-2 0,0 2 0,0-1 0,1 1 0,0 0 0,0 0 0,0 0 0,0 0 0,0 0 0,0 0 0,1 0 0,-1 0 0,5-5 0,2-2 0,0 1 0,1 0 0,1 1 0,-1 0 0,20-12 0,57-44 0,-83 62 0,0 0 0,0 0 0,0-1 0,-1 1 0,1-1 0,-1 0 0,1 0 0,-1 0 0,0 0 0,0 0 0,0-1 0,0 1 0,-1-1 0,0 1 0,1-1 0,-1 1 0,0-1 0,0-4 0,1-9 0,-1 1 0,-1 0 0,-2-19 0,1 21 0,1 1 0,0-1 0,3-22 0,31-98 0,-10 13-1365,-20 105-5461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32:44.841"/>
    </inkml:context>
    <inkml:brush xml:id="br0">
      <inkml:brushProperty name="width" value="0.1" units="cm"/>
      <inkml:brushProperty name="height" value="0.1" units="cm"/>
      <inkml:brushProperty name="color" value="#E71224"/>
    </inkml:brush>
  </inkml:definitions>
  <inkml:trace contextRef="#ctx0" brushRef="#br0">0 2 24575,'86'-1'0,"95"3"0,-76 20 0,17-5 0,-80-10-1365,-22-6-5461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45:27.923"/>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46:43.919"/>
    </inkml:context>
    <inkml:brush xml:id="br0">
      <inkml:brushProperty name="width" value="0.1" units="cm"/>
      <inkml:brushProperty name="height" value="0.1" units="cm"/>
      <inkml:brushProperty name="color" value="#E71224"/>
    </inkml:brush>
  </inkml:definitions>
  <inkml:trace contextRef="#ctx0" brushRef="#br0">3532 194 23706,'-3531'-194'0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38:12.548"/>
    </inkml:context>
    <inkml:brush xml:id="br0">
      <inkml:brushProperty name="width" value="0.1" units="cm"/>
      <inkml:brushProperty name="height" value="0.1" units="cm"/>
      <inkml:brushProperty name="color" value="#E71224"/>
    </inkml:brush>
  </inkml:definitions>
  <inkml:trace contextRef="#ctx0" brushRef="#br0">0 363 24575,'316'0'0,"-306"0"0,1-1 0,-1-1 0,0 1 0,0-2 0,0 1 0,10-5 0,57-29 0,-42 20 0,-2-2 0,-24 13 0,1-1 0,0 2 0,0-1 0,0 1 0,1 1 0,19-4 0,-2 2 0,0-1 0,-1-1 0,0-1 0,39-17 0,99-57 0,-125 60 0,-37 20 31,0 1 0,0-1 0,-1 1 0,1-1 0,-1 0 0,0 0 0,1 0 0,-1 0 1,0-1-1,3-3 0,-4 4-126,0 0 0,-1 0 0,1 1 0,-1-1 1,1 0-1,-1 0 0,1 0 0,-1 0 0,0 0 0,0 0 1,0 0-1,0 0 0,0 0 0,-1 1 0,1-1 1,0 0-1,-2-2 0,-8-23-6731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46:59.771"/>
    </inkml:context>
    <inkml:brush xml:id="br0">
      <inkml:brushProperty name="width" value="0.1" units="cm"/>
      <inkml:brushProperty name="height" value="0.1" units="cm"/>
      <inkml:brushProperty name="color" value="#E71224"/>
    </inkml:brush>
  </inkml:definitions>
  <inkml:trace contextRef="#ctx0" brushRef="#br0">606 1 24575,'-17'0'0,"0"1"0,1 1 0,-1 1 0,0 0 0,1 1 0,0 1 0,0 0 0,0 1 0,1 1 0,0 0 0,0 1 0,0 1 0,-25 21 0,29-22 0,0-1 0,0 0 0,-16 7 0,-23 16 0,-74 49 0,118-76 0,0-1 0,0 1 0,0-1 0,-1-1 0,1 1 0,-1-1 0,-7 0 0,-18 4 0,14-1-1365,2-1-5461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47:03.818"/>
    </inkml:context>
    <inkml:brush xml:id="br0">
      <inkml:brushProperty name="width" value="0.1" units="cm"/>
      <inkml:brushProperty name="height" value="0.1" units="cm"/>
      <inkml:brushProperty name="color" value="#E71224"/>
    </inkml:brush>
  </inkml:definitions>
  <inkml:trace contextRef="#ctx0" brushRef="#br0">857 331 24575,'-364'0'0,"352"-1"0,1 0 0,-1-1 0,1 0 0,0 0 0,-1-1 0,1-1 0,0 0 0,-10-5 0,-15-10 0,-32-23 0,14 9 0,39 23 0,1 0 0,1-1 0,0-1 0,-18-20 0,18 18 0,-1 0 0,0 1 0,-24-18 0,31 27-136,1-1-1,0 0 1,1 0-1,-1 0 1,1-1-1,0 0 1,0 0-1,1 0 0,-4-7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49:07.693"/>
    </inkml:context>
    <inkml:brush xml:id="br0">
      <inkml:brushProperty name="width" value="0.1" units="cm"/>
      <inkml:brushProperty name="height" value="0.1" units="cm"/>
      <inkml:brushProperty name="color" value="#E71224"/>
    </inkml:brush>
  </inkml:definitions>
  <inkml:trace contextRef="#ctx0" brushRef="#br0">3362 0 24398,'-3362'291'0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49:12.223"/>
    </inkml:context>
    <inkml:brush xml:id="br0">
      <inkml:brushProperty name="width" value="0.1" units="cm"/>
      <inkml:brushProperty name="height" value="0.1" units="cm"/>
      <inkml:brushProperty name="color" value="#E71224"/>
    </inkml:brush>
  </inkml:definitions>
  <inkml:trace contextRef="#ctx0" brushRef="#br0">1 411 24575,'62'1'0,"68"-3"0,-122 2 0,0-2 0,0 1 0,0-1 0,0 0 0,-1-1 0,1 0 0,-1 0 0,0-1 0,1 1 0,9-9 0,0-2 0,0 0 0,21-25 0,-27 27 0,25-15 0,-30 24 0,0-2 0,-1 1 0,1 0 0,-1-1 0,7-7 0,11-16 0,36-42 0,-49 58-170,-1 0-1,0-1 0,-1-1 1,0 1-1,-1-1 0,0 0 1,4-16-1,-6 14-6655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49:16.570"/>
    </inkml:context>
    <inkml:brush xml:id="br0">
      <inkml:brushProperty name="width" value="0.1" units="cm"/>
      <inkml:brushProperty name="height" value="0.1" units="cm"/>
      <inkml:brushProperty name="color" value="#E71224"/>
    </inkml:brush>
  </inkml:definitions>
  <inkml:trace contextRef="#ctx0" brushRef="#br0">1 1 24575,'0'2'0,"0"0"0,1 0 0,0 1 0,-1-1 0,1 0 0,0 0 0,0 0 0,0 0 0,1 0 0,-1 0 0,0 0 0,1-1 0,-1 1 0,2 1 0,28 25 0,-24-22 0,20 16 0,-11-10 0,-1 1 0,21 24 0,-28-28 0,1-1 0,0 0 0,0 0 0,18 11 0,0 0 0,-14-8 0,-1 0 0,18 21 0,-19-19 0,1 0 0,16 12 0,124 105 0,-144-122-273,2-1 0,-1-1 0,1 1 0,13 5 0,-3-3-6553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49:41.114"/>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42:47.802"/>
    </inkml:context>
    <inkml:brush xml:id="br0">
      <inkml:brushProperty name="width" value="0.1" units="cm"/>
      <inkml:brushProperty name="height" value="0.1" units="cm"/>
      <inkml:brushProperty name="color" value="#E71224"/>
    </inkml:brush>
  </inkml:definitions>
  <inkml:trace contextRef="#ctx0" brushRef="#br0">0 1 24554,'3968'2396'0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42:55.645"/>
    </inkml:context>
    <inkml:brush xml:id="br0">
      <inkml:brushProperty name="width" value="0.1" units="cm"/>
      <inkml:brushProperty name="height" value="0.1" units="cm"/>
      <inkml:brushProperty name="color" value="#E71224"/>
    </inkml:brush>
  </inkml:definitions>
  <inkml:trace contextRef="#ctx0" brushRef="#br0">1 74 24575,'32'0'0,"0"-1"0,0-1 0,51-10 0,53-13 0,-109 21 0,50 0 0,-11 2 0,-7-9 0,-44 7 0,0 1 0,18-2 0,94 4-9,-86 2-1347,-20-1-5470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42:58.574"/>
    </inkml:context>
    <inkml:brush xml:id="br0">
      <inkml:brushProperty name="width" value="0.1" units="cm"/>
      <inkml:brushProperty name="height" value="0.1" units="cm"/>
      <inkml:brushProperty name="color" value="#E71224"/>
    </inkml:brush>
  </inkml:definitions>
  <inkml:trace contextRef="#ctx0" brushRef="#br0">1 1 24575,'0'7'0,"1"1"0,0-1 0,1 1 0,0-1 0,0 1 0,0-1 0,1 0 0,4 8 0,34 55 0,-26-46 0,79 149 0,-89-166 0,1 0 0,0-1 0,0 1 0,1-2 0,-1 1 0,1-1 0,1 1 0,-1-2 0,1 1 0,10 3 0,-5-1 0,0 1 0,17 13 0,-17-10 0,-1 1 0,18 24 0,-6-6 0,-12-19 0,0 1 0,24 16 0,-35-27 0,-1 0 0,0 0 0,0 0 0,1 0 0,-1 0 0,0 1 0,0-1 0,0 0 0,0 0 0,0 0 0,-1 0 0,1 0 0,0 1 0,0-1 0,-1 0 0,1 0 0,-1 0 0,1 0 0,-2 1 0,0 5 0,-1 15 0,0 0 0,2-1 0,1 25 0,-2 27 0,-2-56-1365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4:57:30.169"/>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38:14.744"/>
    </inkml:context>
    <inkml:brush xml:id="br0">
      <inkml:brushProperty name="width" value="0.1" units="cm"/>
      <inkml:brushProperty name="height" value="0.1" units="cm"/>
      <inkml:brushProperty name="color" value="#E71224"/>
    </inkml:brush>
  </inkml:definitions>
  <inkml:trace contextRef="#ctx0" brushRef="#br0">0 1 24575,'13'0'0,"0"0"0,0 1 0,0 1 0,0 0 0,0 1 0,-1 0 0,1 1 0,18 9 0,4 1 0,-18-7 0,-1 0 0,25 15 0,-19-10 0,1 0 0,34 13 0,25 12 0,64 42 0,-136-74 0,1 0 0,0 0 0,20 5 0,-23-8 0,1 0 0,-1 1 0,0 0 0,0 1 0,0 0 0,0 0 0,12 9 0,44 38 0,-43-36 0,-1 1 0,0 1 0,33 37 0,-17-8-1365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4:58:03.112"/>
    </inkml:context>
    <inkml:brush xml:id="br0">
      <inkml:brushProperty name="width" value="0.1" units="cm"/>
      <inkml:brushProperty name="height" value="0.1" units="cm"/>
      <inkml:brushProperty name="color" value="#E71224"/>
    </inkml:brush>
  </inkml:definitions>
  <inkml:trace contextRef="#ctx0" brushRef="#br0">1899 1110 24567,'-1899'-1110'0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4:58:06.558"/>
    </inkml:context>
    <inkml:brush xml:id="br0">
      <inkml:brushProperty name="width" value="0.1" units="cm"/>
      <inkml:brushProperty name="height" value="0.1" units="cm"/>
      <inkml:brushProperty name="color" value="#E71224"/>
    </inkml:brush>
  </inkml:definitions>
  <inkml:trace contextRef="#ctx0" brushRef="#br0">0 0 24575,'0'17'0,"0"4"0,5 42 0,-4-56 0,0 0 0,1 0 0,0 0 0,0-1 0,1 1 0,0-1 0,0 1 0,1-1 0,7 11 0,-1-3 46,0 1-1,-2 1 1,0-1-1,9 27 1,7 14-1639</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4:58:09.959"/>
    </inkml:context>
    <inkml:brush xml:id="br0">
      <inkml:brushProperty name="width" value="0.1" units="cm"/>
      <inkml:brushProperty name="height" value="0.1" units="cm"/>
      <inkml:brushProperty name="color" value="#E71224"/>
    </inkml:brush>
  </inkml:definitions>
  <inkml:trace contextRef="#ctx0" brushRef="#br0">1 0 23706,'618'85'0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21:54:06.961"/>
    </inkml:context>
    <inkml:brush xml:id="br0">
      <inkml:brushProperty name="width" value="0.1" units="cm"/>
      <inkml:brushProperty name="height" value="0.1" units="cm"/>
      <inkml:brushProperty name="color" value="#E71224"/>
    </inkml:brush>
  </inkml:definitions>
  <inkml:trace contextRef="#ctx0" brushRef="#br0">1048 0 24575,'0'17'0,"-1"0"0,-1 0 0,-1 0 0,0 0 0,-1-1 0,-1 1 0,0-1 0,-1 0 0,-1 0 0,-1-1 0,0 0 0,-20 27 0,8-11 0,-16 33 0,26-45 0,0 0 0,0-1 0,-2 0 0,0-1 0,-2 0 0,1-1 0,-19 16 0,22-23 0,1 1 0,-1 0 0,2 1 0,-9 13 0,7-9 0,-24 25 0,2-5 0,-54 75 0,72-93 0,-26 26 0,1-2 0,-85 103 0,-9 5 0,68-71 0,47-54 0,-39 41 0,40-49 0,2 1 0,0 0 0,-19 27 0,23-29-1365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21:54:10.495"/>
    </inkml:context>
    <inkml:brush xml:id="br0">
      <inkml:brushProperty name="width" value="0.1" units="cm"/>
      <inkml:brushProperty name="height" value="0.1" units="cm"/>
      <inkml:brushProperty name="color" value="#E71224"/>
    </inkml:brush>
  </inkml:definitions>
  <inkml:trace contextRef="#ctx0" brushRef="#br0">1 476 24575,'1'-22'0,"1"-1"0,0 1 0,2 0 0,1 0 0,1 0 0,12-31 0,-13 38 62,-1 0-1,0-1 1,-2 1-1,3-29 1,-5-65-567,-2 58-663,2 26-5658</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21:54:17.078"/>
    </inkml:context>
    <inkml:brush xml:id="br0">
      <inkml:brushProperty name="width" value="0.1" units="cm"/>
      <inkml:brushProperty name="height" value="0.1" units="cm"/>
      <inkml:brushProperty name="color" value="#E71224"/>
    </inkml:brush>
  </inkml:definitions>
  <inkml:trace contextRef="#ctx0" brushRef="#br0">1 58 23778,'620'-58'0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5:29:45.873"/>
    </inkml:context>
    <inkml:brush xml:id="br0">
      <inkml:brushProperty name="width" value="0.1" units="cm"/>
      <inkml:brushProperty name="height" value="0.1" units="cm"/>
      <inkml:brushProperty name="color" value="#E71224"/>
    </inkml:brush>
  </inkml:definitions>
  <inkml:trace contextRef="#ctx0" brushRef="#br0">2018 0 24575,'-12'1'0,"1"1"0,-1 0 0,1 1 0,0 0 0,0 0 0,0 1 0,-15 8 0,11-5 0,-1-1 0,-27 8 0,-12-6 0,39-6 0,0 0 0,-1 1 0,-23 8 0,-23 10 0,34-12 0,-55 24 0,-6 6 0,57-26 0,-18 5 0,35-14 0,1 2 0,-29 13 0,-33 22 0,41-24 0,1 2 0,1 1 0,-55 45 0,75-54 0,-27 17 0,31-23 0,1 1 0,0 0 0,0 1 0,1-1 0,0 2 0,0-1 0,-12 16 0,17-18 0,0 0 0,0 0 0,-1 0 0,0 0 0,0-1 0,0 1 0,-1-1 0,1 0 0,-1 0 0,0-1 0,0 1 0,0-1 0,-6 2 0,-10 5 0,1 1 0,0 0 0,-32 25 0,-24 15 0,53-38 0,2 1 0,0 1 0,-21 20 0,25-23 0,0-1 0,0-1 0,-1 0 0,0-1 0,-1-1 0,-33 10 0,-22 10 0,-50 21 0,65-26 0,56-23-62,0 1 0,1-1 0,-1 1 1,0-1-1,0 0 0,1 0 0,-1 0 0,0 0 0,0-1 0,1 1 0,-1-1 0,0 1 0,1-1 0,-1 0 0,0 0 0,1 0 1,-1-1-1,1 1 0,0-1 0,-4-2 0,5 4-3,-26-17-6761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5:29:54.635"/>
    </inkml:context>
    <inkml:brush xml:id="br0">
      <inkml:brushProperty name="width" value="0.1" units="cm"/>
      <inkml:brushProperty name="height" value="0.1" units="cm"/>
      <inkml:brushProperty name="color" value="#E71224"/>
    </inkml:brush>
  </inkml:definitions>
  <inkml:trace contextRef="#ctx0" brushRef="#br0">321 150 24237,'-321'-150'0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5:29:57.762"/>
    </inkml:context>
    <inkml:brush xml:id="br0">
      <inkml:brushProperty name="width" value="0.1" units="cm"/>
      <inkml:brushProperty name="height" value="0.1" units="cm"/>
      <inkml:brushProperty name="color" value="#E71224"/>
    </inkml:brush>
  </inkml:definitions>
  <inkml:trace contextRef="#ctx0" brushRef="#br0">203 0 24575,'-3'1'0,"0"0"0,0-1 0,0 1 0,0 0 0,0 1 0,0-1 0,0 0 0,0 1 0,0 0 0,1-1 0,-1 1 0,1 0 0,-1 1 0,1-1 0,0 0 0,0 1 0,0-1 0,0 1 0,0-1 0,1 1 0,-1 0 0,1 0 0,-2 4 0,-3 7 0,0 0 0,2 0 0,-6 24 0,1-5 0,-24 63 0,15-51 0,16-41-80,0-1 0,0 1-1,0-1 1,-1 1 0,0-1-1,1 0 1,-1 0 0,-1 0-1,1-1 1,0 1 0,0-1 0,-1 0-1,0 0 1,1 0 0,-1 0-1,-7 2 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5:30:01.910"/>
    </inkml:context>
    <inkml:brush xml:id="br0">
      <inkml:brushProperty name="width" value="0.1" units="cm"/>
      <inkml:brushProperty name="height" value="0.1" units="cm"/>
      <inkml:brushProperty name="color" value="#E71224"/>
    </inkml:brush>
  </inkml:definitions>
  <inkml:trace contextRef="#ctx0" brushRef="#br0">0 317 24575,'4'0'0,"12"1"0,-1-2 0,22-3 0,-31 3 0,-1 0 0,1-1 0,-1 0 0,0 0 0,0 0 0,0-1 0,0 0 0,0 0 0,9-7 0,22-17 0,-23 18 0,0-1 0,18-18 0,-27 24 0,-1 1 0,0-1 0,0 0 0,0 0 0,-1 0 0,1-1 0,-1 1 0,0-1 0,0 1 0,-1-1 0,0 0 0,2-8 0,-1-13 12,-3-43 0,0 37-1401,0 13-5437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1:26:42.368"/>
    </inkml:context>
    <inkml:brush xml:id="br0">
      <inkml:brushProperty name="width" value="0.035" units="cm"/>
      <inkml:brushProperty name="height" value="0.035" units="cm"/>
    </inkml:brush>
  </inkml:definitions>
  <inkml:trace contextRef="#ctx0" brushRef="#br0">0 1 24575,'0'4'0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5:30:04.144"/>
    </inkml:context>
    <inkml:brush xml:id="br0">
      <inkml:brushProperty name="width" value="0.1" units="cm"/>
      <inkml:brushProperty name="height" value="0.1" units="cm"/>
      <inkml:brushProperty name="color" value="#E71224"/>
    </inkml:brush>
  </inkml:definitions>
  <inkml:trace contextRef="#ctx0" brushRef="#br0">0 0 24575,'33'1'0,"0"1"0,45 8 0,-39-3 0,-25-5 0,1 0 0,-1 0 0,0 2 0,0 0 0,0 1 0,-1 0 0,1 1 0,12 7 0,-20-9-136,0-1-1,-1 1 1,1 0-1,-1 1 1,0-1-1,0 1 1,0 0-1,-1 1 0,5 6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5:30:10.903"/>
    </inkml:context>
    <inkml:brush xml:id="br0">
      <inkml:brushProperty name="width" value="0.1" units="cm"/>
      <inkml:brushProperty name="height" value="0.1" units="cm"/>
      <inkml:brushProperty name="color" value="#E71224"/>
    </inkml:brush>
  </inkml:definitions>
  <inkml:trace contextRef="#ctx0" brushRef="#br0">0 1 21389,'449'0'0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5:30:27.817"/>
    </inkml:context>
    <inkml:brush xml:id="br0">
      <inkml:brushProperty name="width" value="0.1" units="cm"/>
      <inkml:brushProperty name="height" value="0.1" units="cm"/>
      <inkml:brushProperty name="color" value="#E71224"/>
    </inkml:brush>
  </inkml:definitions>
  <inkml:trace contextRef="#ctx0" brushRef="#br0">0 1673 24575,'1'1'0,"-1"0"0,0-1 0,0 1 0,1 0 0,-1 0 0,0-1 0,1 1 0,-1 0 0,1-1 0,-1 1 0,1-1 0,-1 1 0,1 0 0,-1-1 0,1 1 0,-1-1 0,1 1 0,0-1 0,-1 0 0,1 1 0,0-1 0,-1 0 0,1 1 0,0-1 0,0 0 0,-1 0 0,1 0 0,0 0 0,0 0 0,0 0 0,-1 0 0,1 0 0,0 0 0,0 0 0,-1 0 0,1 0 0,0 0 0,0-1 0,0 1 0,32-9 0,-25 5 0,0 0 0,-1-1 0,0 0 0,0 0 0,0 0 0,-1-1 0,1 0 0,5-8 0,7-10 0,16-27 0,9-12 0,-20 36 0,-18 21 0,0 0 0,0 0 0,-1-1 0,0 0 0,0 0 0,0-1 0,4-10 0,0-5 0,2 0 0,20-32 0,33-73 0,-60 121 0,0-1 0,-1 0 0,-1-1 0,1 1 0,-2 0 0,3-13 0,-3 11 0,1 1 0,0-1 0,1 0 0,6-14 0,23-39 0,-12 24 0,21-53 0,-22 28 0,-15 46 0,1 0 0,1 0 0,1 0 0,8-16 0,-1 5 0,-1 0 0,9-33 0,0 0 0,-6 20 0,9-23 0,3 10 0,-14 30 0,-1-1 0,10-30 0,-12 27 0,1 2 0,1 0 0,1 0 0,2 1 0,0 1 0,23-26 0,-39 51 0,0-1 0,0 1 0,1 0 0,-1 0 0,0 0 0,0-1 0,0 1 0,0 0 0,0 0 0,0 0 0,1-1 0,-1 1 0,0 0 0,0 0 0,0 0 0,1 0 0,-1 0 0,0-1 0,0 1 0,0 0 0,1 0 0,-1 0 0,0 0 0,0 0 0,1 0 0,-1 0 0,0 0 0,0 0 0,1 0 0,-1 0 0,0 0 0,0 0 0,0 0 0,1 0 0,-1 0 0,0 0 0,0 0 0,1 0 0,3 11 0,-4 19 0,0-27 0,0 17 0,-1-9 0,1 0 0,0-1 0,4 22 0,-4-28 0,1-1 0,1 1 0,-1-1 0,0 1 0,1-1 0,0 0 0,-1 0 0,1 0 0,1 0 0,-1 0 0,0 0 0,1 0 0,-1-1 0,1 1 0,5 3 0,15 11 0,-13-10 0,1 1 0,-1-2 0,1 1 0,12 5 0,-20-12-85,0 2 0,-1-1-1,1 0 1,-1 1 0,1-1-1,-1 1 1,0 0 0,1-1-1,-1 1 1,0 0 0,0 1-1,0-1 1,-1 0 0,1 0-1,2 4 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5:30:30.987"/>
    </inkml:context>
    <inkml:brush xml:id="br0">
      <inkml:brushProperty name="width" value="0.1" units="cm"/>
      <inkml:brushProperty name="height" value="0.1" units="cm"/>
      <inkml:brushProperty name="color" value="#E71224"/>
    </inkml:brush>
  </inkml:definitions>
  <inkml:trace contextRef="#ctx0" brushRef="#br0">508 0 24575,'0'3'0,"-1"-1"0,1 0 0,-1 0 0,0 0 0,1 0 0,-1 0 0,-1 0 0,1 0 0,0 0 0,0-1 0,-1 1 0,1 0 0,0-1 0,-1 1 0,-2 1 0,-26 20 0,15-11 0,0 0 0,-24 24 0,32-28 0,-1 0 0,0 0 0,0-1 0,-1 0 0,0 0 0,0-1 0,-1 0 0,0 0 0,0-1 0,-20 7 0,-7-2 0,-56 26 0,57-21 0,-52 15 0,70-28-1365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21:58:36.997"/>
    </inkml:context>
    <inkml:brush xml:id="br0">
      <inkml:brushProperty name="width" value="0.1" units="cm"/>
      <inkml:brushProperty name="height" value="0.1" units="cm"/>
      <inkml:brushProperty name="color" value="#E71224"/>
    </inkml:brush>
  </inkml:definitions>
  <inkml:trace contextRef="#ctx0" brushRef="#br0">1255 361 24575,'-38'1'0,"16"0"0,-1-1 0,1-1 0,0-1 0,-37-8 0,32 4 0,-1 1 0,-32-1 0,38 5 0,1-1 0,0-2 0,0 0 0,0 0 0,-20-9 0,1-4 0,16 6 0,0 1 0,-36-9 0,37 12 0,1 0 0,-34-17 0,33 13 0,-48-14 0,10 9 0,0-2 0,-96-43 0,13 2 0,121 48-1365,5 2-5461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21:58:46.232"/>
    </inkml:context>
    <inkml:brush xml:id="br0">
      <inkml:brushProperty name="width" value="0.1" units="cm"/>
      <inkml:brushProperty name="height" value="0.1" units="cm"/>
      <inkml:brushProperty name="color" value="#E71224"/>
    </inkml:brush>
  </inkml:definitions>
  <inkml:trace contextRef="#ctx0" brushRef="#br0">0 0 24575,'5'5'0,"2"6"0,4 2 0,0 2 0,4 5 0,-2 3 0,3-2 0,-2 0 0,-4 1 0,-2 1 0,1-2 0,-1 0 0,-1 0 0,2-3 0,0 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21:58:50.068"/>
    </inkml:context>
    <inkml:brush xml:id="br0">
      <inkml:brushProperty name="width" value="0.1" units="cm"/>
      <inkml:brushProperty name="height" value="0.1" units="cm"/>
      <inkml:brushProperty name="color" value="#E71224"/>
    </inkml:brush>
  </inkml:definitions>
  <inkml:trace contextRef="#ctx0" brushRef="#br0">0 1 24063,'395'0'0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4:54.404"/>
    </inkml:context>
    <inkml:brush xml:id="br0">
      <inkml:brushProperty name="width" value="0.1" units="cm"/>
      <inkml:brushProperty name="height" value="0.1" units="cm"/>
      <inkml:brushProperty name="color" value="#E71224"/>
    </inkml:brush>
  </inkml:definitions>
  <inkml:trace contextRef="#ctx0" brushRef="#br0">2134 129 24458,'-2134'-129'0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5:07.727"/>
    </inkml:context>
    <inkml:brush xml:id="br0">
      <inkml:brushProperty name="width" value="0.1" units="cm"/>
      <inkml:brushProperty name="height" value="0.1" units="cm"/>
      <inkml:brushProperty name="color" value="#E71224"/>
    </inkml:brush>
  </inkml:definitions>
  <inkml:trace contextRef="#ctx0" brushRef="#br0">1 0 24575,'9'1'0,"1"0"0,0 0 0,-1 1 0,1 0 0,-1 1 0,1-1 0,-1 2 0,0 0 0,11 6 0,9 7 0,36 29 0,-9-7 0,6 9 0,-52-39 0,1 0 0,0 0 0,0-1 0,1 0 0,0-1 0,0 0 0,1-1 0,-1-1 0,19 6 0,-22-9 43,0 1 0,0 0-1,-1 1 1,0 0 0,1 0-1,-1 1 1,10 7 0,1 3-897,26 26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2:45:11.156"/>
    </inkml:context>
    <inkml:brush xml:id="br0">
      <inkml:brushProperty name="width" value="0.1" units="cm"/>
      <inkml:brushProperty name="height" value="0.1" units="cm"/>
      <inkml:brushProperty name="color" value="#E71224"/>
    </inkml:brush>
  </inkml:definitions>
  <inkml:trace contextRef="#ctx0" brushRef="#br0">1 74 24575,'423'0'0,"-407"-1"0,1-1 0,0-1 0,-1 0 0,1-1 0,17-8 0,24-5 0,-54 17-80,-1-1 0,1 0-1,-1 0 1,1 0 0,-1 0-1,0 0 1,1-1 0,-1 0-1,0 1 1,0-1 0,0-1 0,0 1-1,0 0 1,-1-1 0,1 1-1,2-4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1:26:47.563"/>
    </inkml:context>
    <inkml:brush xml:id="br0">
      <inkml:brushProperty name="width" value="0.035" units="cm"/>
      <inkml:brushProperty name="height" value="0.035" units="cm"/>
    </inkml:brush>
  </inkml:definitions>
  <inkml:trace contextRef="#ctx0" brushRef="#br0">1 1 24575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7:10:43.690"/>
    </inkml:context>
    <inkml:brush xml:id="br0">
      <inkml:brushProperty name="width" value="0.1" units="cm"/>
      <inkml:brushProperty name="height" value="0.1" units="cm"/>
      <inkml:brushProperty name="color" value="#E71224"/>
    </inkml:brush>
  </inkml:definitions>
  <inkml:trace contextRef="#ctx0" brushRef="#br0">2347 1 24276,'-2346'0'0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7:11:45.718"/>
    </inkml:context>
    <inkml:brush xml:id="br0">
      <inkml:brushProperty name="width" value="0.1" units="cm"/>
      <inkml:brushProperty name="height" value="0.1" units="cm"/>
      <inkml:brushProperty name="color" value="#E71224"/>
    </inkml:brush>
  </inkml:definitions>
  <inkml:trace contextRef="#ctx0" brushRef="#br0">0 361 24575,'0'1'0,"1"0"0,-1 0 0,0 0 0,1 0 0,-1 0 0,1 0 0,-1 0 0,1 0 0,0 0 0,-1-1 0,1 1 0,0 0 0,0 0 0,-1-1 0,1 1 0,0 0 0,0-1 0,0 1 0,0 0 0,0-1 0,0 0 0,0 1 0,0-1 0,0 1 0,0-1 0,2 0 0,30 5 0,-26-5 0,0 0 0,0-1 0,0 0 0,0-1 0,0 1 0,0-1 0,-1-1 0,12-4 0,2-4 0,26-17 0,-32 18 0,0 1 0,1 1 0,30-13 0,-33 16 0,0 0 0,0-1 0,-1 0 0,0-1 0,0 0 0,16-15 0,1-3 0,24-29 0,-43 42-151,-1 1-1,-1-1 0,0 0 0,-1 0 1,0-1-1,-1 0 0,0 0 1,3-14-1,-4 8-6674</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7:11:49.057"/>
    </inkml:context>
    <inkml:brush xml:id="br0">
      <inkml:brushProperty name="width" value="0.1" units="cm"/>
      <inkml:brushProperty name="height" value="0.1" units="cm"/>
      <inkml:brushProperty name="color" value="#E71224"/>
    </inkml:brush>
  </inkml:definitions>
  <inkml:trace contextRef="#ctx0" brushRef="#br0">0 1 24575,'14'0'0,"1"0"0,-1 2 0,0 0 0,0 0 0,0 1 0,-1 1 0,1 0 0,-1 1 0,0 0 0,0 1 0,14 9 0,4 3 0,-8-5 0,0 1 0,-1 1 0,24 20 0,-31-22 0,3 3 0,-1 0 0,-1 0 0,17 23 0,-26-25 0,1 0 0,-2 0 0,0 1 0,-1 0 0,0 0 0,4 26 0,5 18 0,-9-43-273,-1 0 0,-1 0 0,-1 0 0,1 32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9:19:58.058"/>
    </inkml:context>
    <inkml:brush xml:id="br0">
      <inkml:brushProperty name="width" value="0.1" units="cm"/>
      <inkml:brushProperty name="height" value="0.1" units="cm"/>
      <inkml:brushProperty name="color" value="#E71224"/>
    </inkml:brush>
  </inkml:definitions>
  <inkml:trace contextRef="#ctx0" brushRef="#br0">0 1 24479,'1766'2016'0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9:20:01.733"/>
    </inkml:context>
    <inkml:brush xml:id="br0">
      <inkml:brushProperty name="width" value="0.1" units="cm"/>
      <inkml:brushProperty name="height" value="0.1" units="cm"/>
      <inkml:brushProperty name="color" value="#E71224"/>
    </inkml:brush>
  </inkml:definitions>
  <inkml:trace contextRef="#ctx0" brushRef="#br0">635 29 23380,'-634'-28'0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9:20:08.164"/>
    </inkml:context>
    <inkml:brush xml:id="br0">
      <inkml:brushProperty name="width" value="0.1" units="cm"/>
      <inkml:brushProperty name="height" value="0.1" units="cm"/>
      <inkml:brushProperty name="color" value="#E71224"/>
    </inkml:brush>
  </inkml:definitions>
  <inkml:trace contextRef="#ctx0" brushRef="#br0">48 512 24575,'1'-20'0,"1"1"0,0-1 0,2 1 0,0 0 0,9-27 0,4 6 0,-6 13 0,10-33 0,-19 52 0,0-1 0,0 1 0,-1-1 0,0 0 0,-1 1 0,0-1 0,0 0 0,-3-12 0,1 10 0,0 0 0,-1 0 0,0 0 0,-11-20 0,12 26 0,-1 0 0,0 1 0,0-1 0,-1 1 0,0 0 0,1 0 0,-1 1 0,-1-1 0,1 1 0,0-1 0,-1 1 0,-7-3 0,-12-6-1365,0 2-5461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9:31:04.942"/>
    </inkml:context>
    <inkml:brush xml:id="br0">
      <inkml:brushProperty name="width" value="0.1" units="cm"/>
      <inkml:brushProperty name="height" value="0.1" units="cm"/>
      <inkml:brushProperty name="color" value="#E71224"/>
    </inkml:brush>
  </inkml:definitions>
  <inkml:trace contextRef="#ctx0" brushRef="#br0">2624 304 24285,'-2624'-304'0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9:31:39.777"/>
    </inkml:context>
    <inkml:brush xml:id="br0">
      <inkml:brushProperty name="width" value="0.1" units="cm"/>
      <inkml:brushProperty name="height" value="0.1" units="cm"/>
      <inkml:brushProperty name="color" value="#E71224"/>
    </inkml:brush>
  </inkml:definitions>
  <inkml:trace contextRef="#ctx0" brushRef="#br0">530 454 24575,'-5'0'0,"0"-1"0,0 0 0,0-1 0,0 1 0,0-1 0,-6-3 0,-1 0 0,5 2 0,0-1 0,0 1 0,1-1 0,-1 0 0,1-1 0,0 1 0,-8-9 0,-34-42 0,34 37 0,-23-23 0,-14-7 0,-2-3 0,-61-44 0,43 33-368,59 50-629,-5-3-5829</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9:31:48.990"/>
    </inkml:context>
    <inkml:brush xml:id="br0">
      <inkml:brushProperty name="width" value="0.1" units="cm"/>
      <inkml:brushProperty name="height" value="0.1" units="cm"/>
      <inkml:brushProperty name="color" value="#E71224"/>
    </inkml:brush>
  </inkml:definitions>
  <inkml:trace contextRef="#ctx0" brushRef="#br0">551 1 24176,'-551'276'0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9:34:56.207"/>
    </inkml:context>
    <inkml:brush xml:id="br0">
      <inkml:brushProperty name="width" value="0.1" units="cm"/>
      <inkml:brushProperty name="height" value="0.1" units="cm"/>
      <inkml:brushProperty name="color" value="#E71224"/>
    </inkml:brush>
  </inkml:definitions>
  <inkml:trace contextRef="#ctx0" brushRef="#br0">1575 0 24242,'-1575'1026'0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1:55:01.521"/>
    </inkml:context>
    <inkml:brush xml:id="br0">
      <inkml:brushProperty name="width" value="0.035" units="cm"/>
      <inkml:brushProperty name="height" value="0.035" units="cm"/>
      <inkml:brushProperty name="color" value="#E71224"/>
    </inkml:brush>
  </inkml:definitions>
  <inkml:trace contextRef="#ctx0" brushRef="#br0">1 1 24575,'4'0'0,"1"4"0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9:35:58.070"/>
    </inkml:context>
    <inkml:brush xml:id="br0">
      <inkml:brushProperty name="width" value="0.1" units="cm"/>
      <inkml:brushProperty name="height" value="0.1" units="cm"/>
      <inkml:brushProperty name="color" value="#E71224"/>
    </inkml:brush>
  </inkml:definitions>
  <inkml:trace contextRef="#ctx0" brushRef="#br0">1 1 24575,'14'15'0,"-11"-12"0,-1 0 0,1 0 0,0-1 0,0 1 0,0-1 0,0 1 0,0-1 0,1 0 0,-1 0 0,1-1 0,6 3 0,9 1 0,0-1 0,22 1 0,14 4 0,8 0 0,1-3 0,0-3 0,78-5 0,-31 0 0,-84 2-1365,-3 0-5461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9:36:04.818"/>
    </inkml:context>
    <inkml:brush xml:id="br0">
      <inkml:brushProperty name="width" value="0.1" units="cm"/>
      <inkml:brushProperty name="height" value="0.1" units="cm"/>
      <inkml:brushProperty name="color" value="#E71224"/>
    </inkml:brush>
  </inkml:definitions>
  <inkml:trace contextRef="#ctx0" brushRef="#br0">0 470 24046,'57'-470'0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01:55:43.650"/>
    </inkml:context>
    <inkml:brush xml:id="br0">
      <inkml:brushProperty name="width" value="0.1" units="cm"/>
      <inkml:brushProperty name="height" value="0.1" units="cm"/>
      <inkml:brushProperty name="color" value="#E71224"/>
    </inkml:brush>
  </inkml:definitions>
  <inkml:trace contextRef="#ctx0" brushRef="#br0">0 1767 24467,'7838'-1767'0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01:55:51.434"/>
    </inkml:context>
    <inkml:brush xml:id="br0">
      <inkml:brushProperty name="width" value="0.1" units="cm"/>
      <inkml:brushProperty name="height" value="0.1" units="cm"/>
      <inkml:brushProperty name="color" value="#E71224"/>
    </inkml:brush>
  </inkml:definitions>
  <inkml:trace contextRef="#ctx0" brushRef="#br0">605 48 24264,'-605'-48'0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01:55:56.715"/>
    </inkml:context>
    <inkml:brush xml:id="br0">
      <inkml:brushProperty name="width" value="0.1" units="cm"/>
      <inkml:brushProperty name="height" value="0.1" units="cm"/>
      <inkml:brushProperty name="color" value="#E71224"/>
    </inkml:brush>
  </inkml:definitions>
  <inkml:trace contextRef="#ctx0" brushRef="#br0">363 1 24575,'-1'3'0,"1"1"0,-1-1 0,0 1 0,0-1 0,0 0 0,0 1 0,0-1 0,-1 0 0,1 0 0,-1 0 0,-4 5 0,1-1 0,0-1 0,-1 1 0,-11 9 0,8-10 0,-1 1 0,-16 7 0,19-11 0,1 0 0,-1 1 0,1 0 0,0 0 0,1 0 0,-1 0 0,1 1 0,-1 0 0,-6 9 0,4-2 0,-1 0 0,0-1 0,-1 0 0,-1 0 0,1-1 0,-2-1 0,-13 10 0,19-15 0,1 1 0,-1-1 0,1 1 0,-1 1 0,2-1 0,-1 1 0,0 0 0,1 0 0,0 0 0,1 0 0,-1 1 0,-3 11 0,4-13-136,0 0-1,0 0 1,0 0-1,-1 0 1,1 0-1,-1-1 1,-1 1-1,1-1 0,-7 5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01:56:42.225"/>
    </inkml:context>
    <inkml:brush xml:id="br0">
      <inkml:brushProperty name="width" value="0.1" units="cm"/>
      <inkml:brushProperty name="height" value="0.1" units="cm"/>
      <inkml:brushProperty name="color" value="#E71224"/>
    </inkml:brush>
  </inkml:definitions>
  <inkml:trace contextRef="#ctx0" brushRef="#br0">5346 2613 24528,'-5346'-2613'0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01:56:55.479"/>
    </inkml:context>
    <inkml:brush xml:id="br0">
      <inkml:brushProperty name="width" value="0.1" units="cm"/>
      <inkml:brushProperty name="height" value="0.1" units="cm"/>
      <inkml:brushProperty name="color" value="#E71224"/>
    </inkml:brush>
  </inkml:definitions>
  <inkml:trace contextRef="#ctx0" brushRef="#br0">1 172 24575,'12'-2'0,"0"1"0,1-1 0,-1-1 0,-1 0 0,1-1 0,0 0 0,-1-1 0,12-6 0,-5 3 0,0 0 0,21-6 0,42-13 0,-57 17 0,40-10 0,-30 12 0,-16 3 0,0 1 0,35-3 0,-31 5 0,37-9 0,-38 7 0,0 0 0,24 0 0,-22 3-1365,-2 1-5461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01:56:59.363"/>
    </inkml:context>
    <inkml:brush xml:id="br0">
      <inkml:brushProperty name="width" value="0.1" units="cm"/>
      <inkml:brushProperty name="height" value="0.1" units="cm"/>
      <inkml:brushProperty name="color" value="#E71224"/>
    </inkml:brush>
  </inkml:definitions>
  <inkml:trace contextRef="#ctx0" brushRef="#br0">1 0 24575,'0'17'0,"0"0"0,1 0 0,1 0 0,1 0 0,0-1 0,11 33 0,-7-29 0,-2 0 0,0 0 0,-2 0 0,2 24 0,-3-27 0,3 12 0,1-1 0,12 32 0,-3-8 0,-10-36 0,0 0 0,2-1 0,0 1 0,0-2 0,19 27 0,-18-26-1365</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22:39:55.172"/>
    </inkml:context>
    <inkml:brush xml:id="br0">
      <inkml:brushProperty name="width" value="0.1" units="cm"/>
      <inkml:brushProperty name="height" value="0.1" units="cm"/>
      <inkml:brushProperty name="color" value="#E71224"/>
    </inkml:brush>
  </inkml:definitions>
  <inkml:trace contextRef="#ctx0" brushRef="#br0">0 1 24479,'1766'2016'0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28:33.307"/>
    </inkml:context>
    <inkml:brush xml:id="br0">
      <inkml:brushProperty name="width" value="0.35" units="cm"/>
      <inkml:brushProperty name="height" value="0.35" units="cm"/>
      <inkml:brushProperty name="color" value="#E71224"/>
    </inkml:brush>
  </inkml:definitions>
  <inkml:trace contextRef="#ctx0" brushRef="#br0">0 1114 24543,'1258'-1114'0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28:38.933"/>
    </inkml:context>
    <inkml:brush xml:id="br0">
      <inkml:brushProperty name="width" value="0.35" units="cm"/>
      <inkml:brushProperty name="height" value="0.35" units="cm"/>
      <inkml:brushProperty name="color" value="#E71224"/>
    </inkml:brush>
  </inkml:definitions>
  <inkml:trace contextRef="#ctx0" brushRef="#br0">315 1 24510,'-315'291'0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2:28:35.351"/>
    </inkml:context>
    <inkml:brush xml:id="br0">
      <inkml:brushProperty name="width" value="0.35" units="cm"/>
      <inkml:brushProperty name="height" value="0.35" units="cm"/>
      <inkml:brushProperty name="color" value="#E71224"/>
    </inkml:brush>
  </inkml:definitions>
  <inkml:trace contextRef="#ctx0" brushRef="#br0">771 0 24575,'0'2'0,"0"1"0,0-1 0,0 1 0,-1-1 0,1 0 0,-1 1 0,0-1 0,0 0 0,0 0 0,0 0 0,0 1 0,0-1 0,-1 0 0,1 0 0,-3 2 0,0 0 0,0-1 0,0 0 0,0 1 0,0-2 0,0 1 0,-1 0 0,-4 1 0,-8 2 0,0 0 0,-1-1 0,-19 3 0,36-8 0,-148 37 0,116-30 0,0-1 0,-65 3 0,-69-10 0,63-1 0,97 2-273,0 0 0,0 0 0,0-1 0,-8-2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6FED6-D5B6-4ABF-A4D3-5579B587BCBF}"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E10631-E254-4D0A-BAE1-E2BEE6B6DA1A}" type="slidenum">
              <a:rPr lang="en-US" smtClean="0"/>
              <a:t>‹#›</a:t>
            </a:fld>
            <a:endParaRPr lang="en-US"/>
          </a:p>
        </p:txBody>
      </p:sp>
    </p:spTree>
    <p:extLst>
      <p:ext uri="{BB962C8B-B14F-4D97-AF65-F5344CB8AC3E}">
        <p14:creationId xmlns:p14="http://schemas.microsoft.com/office/powerpoint/2010/main" val="131182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10631-E254-4D0A-BAE1-E2BEE6B6DA1A}" type="slidenum">
              <a:rPr lang="en-US" smtClean="0"/>
              <a:t>8</a:t>
            </a:fld>
            <a:endParaRPr lang="en-US"/>
          </a:p>
        </p:txBody>
      </p:sp>
    </p:spTree>
    <p:extLst>
      <p:ext uri="{BB962C8B-B14F-4D97-AF65-F5344CB8AC3E}">
        <p14:creationId xmlns:p14="http://schemas.microsoft.com/office/powerpoint/2010/main" val="790706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EEE10631-E254-4D0A-BAE1-E2BEE6B6DA1A}" type="slidenum">
              <a:rPr lang="en-US" smtClean="0"/>
              <a:t>16</a:t>
            </a:fld>
            <a:endParaRPr lang="en-US"/>
          </a:p>
        </p:txBody>
      </p:sp>
    </p:spTree>
    <p:extLst>
      <p:ext uri="{BB962C8B-B14F-4D97-AF65-F5344CB8AC3E}">
        <p14:creationId xmlns:p14="http://schemas.microsoft.com/office/powerpoint/2010/main" val="135573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195E-A0CD-4282-7830-06BC7CEF0B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7AC9A-2A90-6CF0-C1B7-22B623CC6A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A4581A-319C-7C58-0EAF-7B58E946E7BC}"/>
              </a:ext>
            </a:extLst>
          </p:cNvPr>
          <p:cNvSpPr>
            <a:spLocks noGrp="1"/>
          </p:cNvSpPr>
          <p:nvPr>
            <p:ph type="dt" sz="half" idx="10"/>
          </p:nvPr>
        </p:nvSpPr>
        <p:spPr/>
        <p:txBody>
          <a:bodyPr/>
          <a:lstStyle/>
          <a:p>
            <a:fld id="{6CB81176-671A-4CE8-84CD-D3807616507C}" type="datetimeFigureOut">
              <a:rPr lang="en-US" smtClean="0"/>
              <a:t>5/5/2025</a:t>
            </a:fld>
            <a:endParaRPr lang="en-US"/>
          </a:p>
        </p:txBody>
      </p:sp>
      <p:sp>
        <p:nvSpPr>
          <p:cNvPr id="5" name="Footer Placeholder 4">
            <a:extLst>
              <a:ext uri="{FF2B5EF4-FFF2-40B4-BE49-F238E27FC236}">
                <a16:creationId xmlns:a16="http://schemas.microsoft.com/office/drawing/2014/main" id="{26671928-8283-DAB9-92F3-552302DCE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920B6-A706-FF85-CDF6-9F9CF2DD3CA5}"/>
              </a:ext>
            </a:extLst>
          </p:cNvPr>
          <p:cNvSpPr>
            <a:spLocks noGrp="1"/>
          </p:cNvSpPr>
          <p:nvPr>
            <p:ph type="sldNum" sz="quarter" idx="12"/>
          </p:nvPr>
        </p:nvSpPr>
        <p:spPr/>
        <p:txBody>
          <a:bodyPr/>
          <a:lstStyle/>
          <a:p>
            <a:fld id="{114126DD-6712-4103-B073-884EB8968166}" type="slidenum">
              <a:rPr lang="en-US" smtClean="0"/>
              <a:t>‹#›</a:t>
            </a:fld>
            <a:endParaRPr lang="en-US"/>
          </a:p>
        </p:txBody>
      </p:sp>
    </p:spTree>
    <p:extLst>
      <p:ext uri="{BB962C8B-B14F-4D97-AF65-F5344CB8AC3E}">
        <p14:creationId xmlns:p14="http://schemas.microsoft.com/office/powerpoint/2010/main" val="765982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5B5A-2427-B519-2C6A-1F5C092C6E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E1F33C-6A5B-462F-5CB0-5C9DC7BAA6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49712-C49C-79F5-14B6-CCB7BE37D30D}"/>
              </a:ext>
            </a:extLst>
          </p:cNvPr>
          <p:cNvSpPr>
            <a:spLocks noGrp="1"/>
          </p:cNvSpPr>
          <p:nvPr>
            <p:ph type="dt" sz="half" idx="10"/>
          </p:nvPr>
        </p:nvSpPr>
        <p:spPr/>
        <p:txBody>
          <a:bodyPr/>
          <a:lstStyle/>
          <a:p>
            <a:fld id="{6CB81176-671A-4CE8-84CD-D3807616507C}" type="datetimeFigureOut">
              <a:rPr lang="en-US" smtClean="0"/>
              <a:t>5/5/2025</a:t>
            </a:fld>
            <a:endParaRPr lang="en-US"/>
          </a:p>
        </p:txBody>
      </p:sp>
      <p:sp>
        <p:nvSpPr>
          <p:cNvPr id="5" name="Footer Placeholder 4">
            <a:extLst>
              <a:ext uri="{FF2B5EF4-FFF2-40B4-BE49-F238E27FC236}">
                <a16:creationId xmlns:a16="http://schemas.microsoft.com/office/drawing/2014/main" id="{BD7FFE1A-DF3B-0712-3074-B8A17EB38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634D4-1F57-4B52-8D89-5BB65F5C84FF}"/>
              </a:ext>
            </a:extLst>
          </p:cNvPr>
          <p:cNvSpPr>
            <a:spLocks noGrp="1"/>
          </p:cNvSpPr>
          <p:nvPr>
            <p:ph type="sldNum" sz="quarter" idx="12"/>
          </p:nvPr>
        </p:nvSpPr>
        <p:spPr/>
        <p:txBody>
          <a:bodyPr/>
          <a:lstStyle/>
          <a:p>
            <a:fld id="{114126DD-6712-4103-B073-884EB8968166}" type="slidenum">
              <a:rPr lang="en-US" smtClean="0"/>
              <a:t>‹#›</a:t>
            </a:fld>
            <a:endParaRPr lang="en-US"/>
          </a:p>
        </p:txBody>
      </p:sp>
    </p:spTree>
    <p:extLst>
      <p:ext uri="{BB962C8B-B14F-4D97-AF65-F5344CB8AC3E}">
        <p14:creationId xmlns:p14="http://schemas.microsoft.com/office/powerpoint/2010/main" val="69634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A4793C-B141-4FC4-AF0A-67C36DF04C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F9AA74-C683-FD00-D7F2-223C46A501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1B48-66DE-0504-9FC0-EEE7CFC0044C}"/>
              </a:ext>
            </a:extLst>
          </p:cNvPr>
          <p:cNvSpPr>
            <a:spLocks noGrp="1"/>
          </p:cNvSpPr>
          <p:nvPr>
            <p:ph type="dt" sz="half" idx="10"/>
          </p:nvPr>
        </p:nvSpPr>
        <p:spPr/>
        <p:txBody>
          <a:bodyPr/>
          <a:lstStyle/>
          <a:p>
            <a:fld id="{6CB81176-671A-4CE8-84CD-D3807616507C}" type="datetimeFigureOut">
              <a:rPr lang="en-US" smtClean="0"/>
              <a:t>5/5/2025</a:t>
            </a:fld>
            <a:endParaRPr lang="en-US"/>
          </a:p>
        </p:txBody>
      </p:sp>
      <p:sp>
        <p:nvSpPr>
          <p:cNvPr id="5" name="Footer Placeholder 4">
            <a:extLst>
              <a:ext uri="{FF2B5EF4-FFF2-40B4-BE49-F238E27FC236}">
                <a16:creationId xmlns:a16="http://schemas.microsoft.com/office/drawing/2014/main" id="{00DCDFAD-7490-6516-229B-56707B160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CD0CD-1117-4180-FB06-E1B2323AE8BC}"/>
              </a:ext>
            </a:extLst>
          </p:cNvPr>
          <p:cNvSpPr>
            <a:spLocks noGrp="1"/>
          </p:cNvSpPr>
          <p:nvPr>
            <p:ph type="sldNum" sz="quarter" idx="12"/>
          </p:nvPr>
        </p:nvSpPr>
        <p:spPr/>
        <p:txBody>
          <a:bodyPr/>
          <a:lstStyle/>
          <a:p>
            <a:fld id="{114126DD-6712-4103-B073-884EB8968166}" type="slidenum">
              <a:rPr lang="en-US" smtClean="0"/>
              <a:t>‹#›</a:t>
            </a:fld>
            <a:endParaRPr lang="en-US"/>
          </a:p>
        </p:txBody>
      </p:sp>
    </p:spTree>
    <p:extLst>
      <p:ext uri="{BB962C8B-B14F-4D97-AF65-F5344CB8AC3E}">
        <p14:creationId xmlns:p14="http://schemas.microsoft.com/office/powerpoint/2010/main" val="1324304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2C1F-A7B8-A13E-BB0F-1A906266F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C5E480-A6DA-3690-B140-84569DF120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1DD75-4A89-918C-FFA8-EDB66C9BB8BD}"/>
              </a:ext>
            </a:extLst>
          </p:cNvPr>
          <p:cNvSpPr>
            <a:spLocks noGrp="1"/>
          </p:cNvSpPr>
          <p:nvPr>
            <p:ph type="dt" sz="half" idx="10"/>
          </p:nvPr>
        </p:nvSpPr>
        <p:spPr/>
        <p:txBody>
          <a:bodyPr/>
          <a:lstStyle/>
          <a:p>
            <a:fld id="{6CB81176-671A-4CE8-84CD-D3807616507C}" type="datetimeFigureOut">
              <a:rPr lang="en-US" smtClean="0"/>
              <a:t>5/5/2025</a:t>
            </a:fld>
            <a:endParaRPr lang="en-US"/>
          </a:p>
        </p:txBody>
      </p:sp>
      <p:sp>
        <p:nvSpPr>
          <p:cNvPr id="5" name="Footer Placeholder 4">
            <a:extLst>
              <a:ext uri="{FF2B5EF4-FFF2-40B4-BE49-F238E27FC236}">
                <a16:creationId xmlns:a16="http://schemas.microsoft.com/office/drawing/2014/main" id="{2986D7B8-6957-3DA6-FB7F-DEBAEB38A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F9C8D-3CF6-DDA1-6CF8-60E31228C4DC}"/>
              </a:ext>
            </a:extLst>
          </p:cNvPr>
          <p:cNvSpPr>
            <a:spLocks noGrp="1"/>
          </p:cNvSpPr>
          <p:nvPr>
            <p:ph type="sldNum" sz="quarter" idx="12"/>
          </p:nvPr>
        </p:nvSpPr>
        <p:spPr/>
        <p:txBody>
          <a:bodyPr/>
          <a:lstStyle/>
          <a:p>
            <a:fld id="{114126DD-6712-4103-B073-884EB8968166}" type="slidenum">
              <a:rPr lang="en-US" smtClean="0"/>
              <a:t>‹#›</a:t>
            </a:fld>
            <a:endParaRPr lang="en-US"/>
          </a:p>
        </p:txBody>
      </p:sp>
    </p:spTree>
    <p:extLst>
      <p:ext uri="{BB962C8B-B14F-4D97-AF65-F5344CB8AC3E}">
        <p14:creationId xmlns:p14="http://schemas.microsoft.com/office/powerpoint/2010/main" val="140304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491F-01C1-3845-C96E-B384A8B9CB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7F63E3-A12B-8634-456A-C792DCA20E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FA7726-074F-5F73-3869-FA7E89E5BD3B}"/>
              </a:ext>
            </a:extLst>
          </p:cNvPr>
          <p:cNvSpPr>
            <a:spLocks noGrp="1"/>
          </p:cNvSpPr>
          <p:nvPr>
            <p:ph type="dt" sz="half" idx="10"/>
          </p:nvPr>
        </p:nvSpPr>
        <p:spPr/>
        <p:txBody>
          <a:bodyPr/>
          <a:lstStyle/>
          <a:p>
            <a:fld id="{6CB81176-671A-4CE8-84CD-D3807616507C}" type="datetimeFigureOut">
              <a:rPr lang="en-US" smtClean="0"/>
              <a:t>5/5/2025</a:t>
            </a:fld>
            <a:endParaRPr lang="en-US"/>
          </a:p>
        </p:txBody>
      </p:sp>
      <p:sp>
        <p:nvSpPr>
          <p:cNvPr id="5" name="Footer Placeholder 4">
            <a:extLst>
              <a:ext uri="{FF2B5EF4-FFF2-40B4-BE49-F238E27FC236}">
                <a16:creationId xmlns:a16="http://schemas.microsoft.com/office/drawing/2014/main" id="{15D75E78-61E0-10D7-7463-1B22BA4A3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7FC1F-63CC-54E5-9E05-383727A3E074}"/>
              </a:ext>
            </a:extLst>
          </p:cNvPr>
          <p:cNvSpPr>
            <a:spLocks noGrp="1"/>
          </p:cNvSpPr>
          <p:nvPr>
            <p:ph type="sldNum" sz="quarter" idx="12"/>
          </p:nvPr>
        </p:nvSpPr>
        <p:spPr/>
        <p:txBody>
          <a:bodyPr/>
          <a:lstStyle/>
          <a:p>
            <a:fld id="{114126DD-6712-4103-B073-884EB8968166}" type="slidenum">
              <a:rPr lang="en-US" smtClean="0"/>
              <a:t>‹#›</a:t>
            </a:fld>
            <a:endParaRPr lang="en-US"/>
          </a:p>
        </p:txBody>
      </p:sp>
    </p:spTree>
    <p:extLst>
      <p:ext uri="{BB962C8B-B14F-4D97-AF65-F5344CB8AC3E}">
        <p14:creationId xmlns:p14="http://schemas.microsoft.com/office/powerpoint/2010/main" val="1239134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2882-DD83-E73F-D368-5E7CE7E5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0C0CEB-6019-66C0-8920-E3FE1C804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D46D9A-810D-BE1D-2ECD-0CCA265535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493BB9-C7E9-4878-60E7-EFD6B09F690B}"/>
              </a:ext>
            </a:extLst>
          </p:cNvPr>
          <p:cNvSpPr>
            <a:spLocks noGrp="1"/>
          </p:cNvSpPr>
          <p:nvPr>
            <p:ph type="dt" sz="half" idx="10"/>
          </p:nvPr>
        </p:nvSpPr>
        <p:spPr/>
        <p:txBody>
          <a:bodyPr/>
          <a:lstStyle/>
          <a:p>
            <a:fld id="{6CB81176-671A-4CE8-84CD-D3807616507C}" type="datetimeFigureOut">
              <a:rPr lang="en-US" smtClean="0"/>
              <a:t>5/5/2025</a:t>
            </a:fld>
            <a:endParaRPr lang="en-US"/>
          </a:p>
        </p:txBody>
      </p:sp>
      <p:sp>
        <p:nvSpPr>
          <p:cNvPr id="6" name="Footer Placeholder 5">
            <a:extLst>
              <a:ext uri="{FF2B5EF4-FFF2-40B4-BE49-F238E27FC236}">
                <a16:creationId xmlns:a16="http://schemas.microsoft.com/office/drawing/2014/main" id="{C5BB93F3-C086-F6A8-3356-A7D085F7B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2B260-873D-2B91-BFA5-18250A274388}"/>
              </a:ext>
            </a:extLst>
          </p:cNvPr>
          <p:cNvSpPr>
            <a:spLocks noGrp="1"/>
          </p:cNvSpPr>
          <p:nvPr>
            <p:ph type="sldNum" sz="quarter" idx="12"/>
          </p:nvPr>
        </p:nvSpPr>
        <p:spPr/>
        <p:txBody>
          <a:bodyPr/>
          <a:lstStyle/>
          <a:p>
            <a:fld id="{114126DD-6712-4103-B073-884EB8968166}" type="slidenum">
              <a:rPr lang="en-US" smtClean="0"/>
              <a:t>‹#›</a:t>
            </a:fld>
            <a:endParaRPr lang="en-US"/>
          </a:p>
        </p:txBody>
      </p:sp>
    </p:spTree>
    <p:extLst>
      <p:ext uri="{BB962C8B-B14F-4D97-AF65-F5344CB8AC3E}">
        <p14:creationId xmlns:p14="http://schemas.microsoft.com/office/powerpoint/2010/main" val="1244561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994D-DB46-58E1-16D6-4EC9EE7835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38364E-6756-7E81-E799-7BE6042F96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07A15-40D4-EAFE-C33E-2F8DD70621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1E3E35-44B1-A534-AA20-AD076680BA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0051D3-3920-755A-39B0-B4A8C2A09B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132EB2-3852-F562-C5DC-E3D8435E1FCC}"/>
              </a:ext>
            </a:extLst>
          </p:cNvPr>
          <p:cNvSpPr>
            <a:spLocks noGrp="1"/>
          </p:cNvSpPr>
          <p:nvPr>
            <p:ph type="dt" sz="half" idx="10"/>
          </p:nvPr>
        </p:nvSpPr>
        <p:spPr/>
        <p:txBody>
          <a:bodyPr/>
          <a:lstStyle/>
          <a:p>
            <a:fld id="{6CB81176-671A-4CE8-84CD-D3807616507C}" type="datetimeFigureOut">
              <a:rPr lang="en-US" smtClean="0"/>
              <a:t>5/5/2025</a:t>
            </a:fld>
            <a:endParaRPr lang="en-US"/>
          </a:p>
        </p:txBody>
      </p:sp>
      <p:sp>
        <p:nvSpPr>
          <p:cNvPr id="8" name="Footer Placeholder 7">
            <a:extLst>
              <a:ext uri="{FF2B5EF4-FFF2-40B4-BE49-F238E27FC236}">
                <a16:creationId xmlns:a16="http://schemas.microsoft.com/office/drawing/2014/main" id="{B9DD97A8-2D52-4B3C-E087-DB4C0BEED4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11BCCA-CAED-0755-502C-CA662FB3C16E}"/>
              </a:ext>
            </a:extLst>
          </p:cNvPr>
          <p:cNvSpPr>
            <a:spLocks noGrp="1"/>
          </p:cNvSpPr>
          <p:nvPr>
            <p:ph type="sldNum" sz="quarter" idx="12"/>
          </p:nvPr>
        </p:nvSpPr>
        <p:spPr/>
        <p:txBody>
          <a:bodyPr/>
          <a:lstStyle/>
          <a:p>
            <a:fld id="{114126DD-6712-4103-B073-884EB8968166}" type="slidenum">
              <a:rPr lang="en-US" smtClean="0"/>
              <a:t>‹#›</a:t>
            </a:fld>
            <a:endParaRPr lang="en-US"/>
          </a:p>
        </p:txBody>
      </p:sp>
    </p:spTree>
    <p:extLst>
      <p:ext uri="{BB962C8B-B14F-4D97-AF65-F5344CB8AC3E}">
        <p14:creationId xmlns:p14="http://schemas.microsoft.com/office/powerpoint/2010/main" val="1547920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F0A8-A580-14C8-F7F6-98AF9F8579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93B5A8-9372-3989-8CB4-EF336D182A62}"/>
              </a:ext>
            </a:extLst>
          </p:cNvPr>
          <p:cNvSpPr>
            <a:spLocks noGrp="1"/>
          </p:cNvSpPr>
          <p:nvPr>
            <p:ph type="dt" sz="half" idx="10"/>
          </p:nvPr>
        </p:nvSpPr>
        <p:spPr/>
        <p:txBody>
          <a:bodyPr/>
          <a:lstStyle/>
          <a:p>
            <a:fld id="{6CB81176-671A-4CE8-84CD-D3807616507C}" type="datetimeFigureOut">
              <a:rPr lang="en-US" smtClean="0"/>
              <a:t>5/5/2025</a:t>
            </a:fld>
            <a:endParaRPr lang="en-US"/>
          </a:p>
        </p:txBody>
      </p:sp>
      <p:sp>
        <p:nvSpPr>
          <p:cNvPr id="4" name="Footer Placeholder 3">
            <a:extLst>
              <a:ext uri="{FF2B5EF4-FFF2-40B4-BE49-F238E27FC236}">
                <a16:creationId xmlns:a16="http://schemas.microsoft.com/office/drawing/2014/main" id="{D24F2401-B1BF-A302-97A1-279168AF47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23D37-AA3F-6D77-3F4D-17831134C0C4}"/>
              </a:ext>
            </a:extLst>
          </p:cNvPr>
          <p:cNvSpPr>
            <a:spLocks noGrp="1"/>
          </p:cNvSpPr>
          <p:nvPr>
            <p:ph type="sldNum" sz="quarter" idx="12"/>
          </p:nvPr>
        </p:nvSpPr>
        <p:spPr/>
        <p:txBody>
          <a:bodyPr/>
          <a:lstStyle/>
          <a:p>
            <a:fld id="{114126DD-6712-4103-B073-884EB8968166}" type="slidenum">
              <a:rPr lang="en-US" smtClean="0"/>
              <a:t>‹#›</a:t>
            </a:fld>
            <a:endParaRPr lang="en-US"/>
          </a:p>
        </p:txBody>
      </p:sp>
    </p:spTree>
    <p:extLst>
      <p:ext uri="{BB962C8B-B14F-4D97-AF65-F5344CB8AC3E}">
        <p14:creationId xmlns:p14="http://schemas.microsoft.com/office/powerpoint/2010/main" val="3872619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717E5-E607-6E9F-2716-EAFED584574D}"/>
              </a:ext>
            </a:extLst>
          </p:cNvPr>
          <p:cNvSpPr>
            <a:spLocks noGrp="1"/>
          </p:cNvSpPr>
          <p:nvPr>
            <p:ph type="dt" sz="half" idx="10"/>
          </p:nvPr>
        </p:nvSpPr>
        <p:spPr/>
        <p:txBody>
          <a:bodyPr/>
          <a:lstStyle/>
          <a:p>
            <a:fld id="{6CB81176-671A-4CE8-84CD-D3807616507C}" type="datetimeFigureOut">
              <a:rPr lang="en-US" smtClean="0"/>
              <a:t>5/5/2025</a:t>
            </a:fld>
            <a:endParaRPr lang="en-US"/>
          </a:p>
        </p:txBody>
      </p:sp>
      <p:sp>
        <p:nvSpPr>
          <p:cNvPr id="3" name="Footer Placeholder 2">
            <a:extLst>
              <a:ext uri="{FF2B5EF4-FFF2-40B4-BE49-F238E27FC236}">
                <a16:creationId xmlns:a16="http://schemas.microsoft.com/office/drawing/2014/main" id="{05F80FF4-8534-4C07-AED3-2997D7C839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034C72-C32C-D11D-C5D7-382173DC0900}"/>
              </a:ext>
            </a:extLst>
          </p:cNvPr>
          <p:cNvSpPr>
            <a:spLocks noGrp="1"/>
          </p:cNvSpPr>
          <p:nvPr>
            <p:ph type="sldNum" sz="quarter" idx="12"/>
          </p:nvPr>
        </p:nvSpPr>
        <p:spPr/>
        <p:txBody>
          <a:bodyPr/>
          <a:lstStyle/>
          <a:p>
            <a:fld id="{114126DD-6712-4103-B073-884EB8968166}" type="slidenum">
              <a:rPr lang="en-US" smtClean="0"/>
              <a:t>‹#›</a:t>
            </a:fld>
            <a:endParaRPr lang="en-US"/>
          </a:p>
        </p:txBody>
      </p:sp>
    </p:spTree>
    <p:extLst>
      <p:ext uri="{BB962C8B-B14F-4D97-AF65-F5344CB8AC3E}">
        <p14:creationId xmlns:p14="http://schemas.microsoft.com/office/powerpoint/2010/main" val="256680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C52B7-1A5D-F34E-49FE-9597656AA8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1BF6E2-AB47-D53A-999D-864A9F2017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774E0-112F-79A7-B172-D408013C0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446F77-1B33-290B-46F6-005B585C1604}"/>
              </a:ext>
            </a:extLst>
          </p:cNvPr>
          <p:cNvSpPr>
            <a:spLocks noGrp="1"/>
          </p:cNvSpPr>
          <p:nvPr>
            <p:ph type="dt" sz="half" idx="10"/>
          </p:nvPr>
        </p:nvSpPr>
        <p:spPr/>
        <p:txBody>
          <a:bodyPr/>
          <a:lstStyle/>
          <a:p>
            <a:fld id="{6CB81176-671A-4CE8-84CD-D3807616507C}" type="datetimeFigureOut">
              <a:rPr lang="en-US" smtClean="0"/>
              <a:t>5/5/2025</a:t>
            </a:fld>
            <a:endParaRPr lang="en-US"/>
          </a:p>
        </p:txBody>
      </p:sp>
      <p:sp>
        <p:nvSpPr>
          <p:cNvPr id="6" name="Footer Placeholder 5">
            <a:extLst>
              <a:ext uri="{FF2B5EF4-FFF2-40B4-BE49-F238E27FC236}">
                <a16:creationId xmlns:a16="http://schemas.microsoft.com/office/drawing/2014/main" id="{A9C3A79E-AD45-2F1B-6450-580E3E07B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E68003-D353-5643-7E85-3F2CD97610F0}"/>
              </a:ext>
            </a:extLst>
          </p:cNvPr>
          <p:cNvSpPr>
            <a:spLocks noGrp="1"/>
          </p:cNvSpPr>
          <p:nvPr>
            <p:ph type="sldNum" sz="quarter" idx="12"/>
          </p:nvPr>
        </p:nvSpPr>
        <p:spPr/>
        <p:txBody>
          <a:bodyPr/>
          <a:lstStyle/>
          <a:p>
            <a:fld id="{114126DD-6712-4103-B073-884EB8968166}" type="slidenum">
              <a:rPr lang="en-US" smtClean="0"/>
              <a:t>‹#›</a:t>
            </a:fld>
            <a:endParaRPr lang="en-US"/>
          </a:p>
        </p:txBody>
      </p:sp>
    </p:spTree>
    <p:extLst>
      <p:ext uri="{BB962C8B-B14F-4D97-AF65-F5344CB8AC3E}">
        <p14:creationId xmlns:p14="http://schemas.microsoft.com/office/powerpoint/2010/main" val="3614603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E3281-C2D2-BC9D-5570-5C76FB45D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EBA8E8-A041-4F91-F375-FF369A003D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EBA6C0-8F5C-F139-4AB6-B4713328C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D692CF-9953-1CD5-53A0-24367A6F63FB}"/>
              </a:ext>
            </a:extLst>
          </p:cNvPr>
          <p:cNvSpPr>
            <a:spLocks noGrp="1"/>
          </p:cNvSpPr>
          <p:nvPr>
            <p:ph type="dt" sz="half" idx="10"/>
          </p:nvPr>
        </p:nvSpPr>
        <p:spPr/>
        <p:txBody>
          <a:bodyPr/>
          <a:lstStyle/>
          <a:p>
            <a:fld id="{6CB81176-671A-4CE8-84CD-D3807616507C}" type="datetimeFigureOut">
              <a:rPr lang="en-US" smtClean="0"/>
              <a:t>5/5/2025</a:t>
            </a:fld>
            <a:endParaRPr lang="en-US"/>
          </a:p>
        </p:txBody>
      </p:sp>
      <p:sp>
        <p:nvSpPr>
          <p:cNvPr id="6" name="Footer Placeholder 5">
            <a:extLst>
              <a:ext uri="{FF2B5EF4-FFF2-40B4-BE49-F238E27FC236}">
                <a16:creationId xmlns:a16="http://schemas.microsoft.com/office/drawing/2014/main" id="{65584C7E-72AA-37E3-1F56-B9CE20A4A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0DDC8-92C1-75B1-2849-0010417B203D}"/>
              </a:ext>
            </a:extLst>
          </p:cNvPr>
          <p:cNvSpPr>
            <a:spLocks noGrp="1"/>
          </p:cNvSpPr>
          <p:nvPr>
            <p:ph type="sldNum" sz="quarter" idx="12"/>
          </p:nvPr>
        </p:nvSpPr>
        <p:spPr/>
        <p:txBody>
          <a:bodyPr/>
          <a:lstStyle/>
          <a:p>
            <a:fld id="{114126DD-6712-4103-B073-884EB8968166}" type="slidenum">
              <a:rPr lang="en-US" smtClean="0"/>
              <a:t>‹#›</a:t>
            </a:fld>
            <a:endParaRPr lang="en-US"/>
          </a:p>
        </p:txBody>
      </p:sp>
    </p:spTree>
    <p:extLst>
      <p:ext uri="{BB962C8B-B14F-4D97-AF65-F5344CB8AC3E}">
        <p14:creationId xmlns:p14="http://schemas.microsoft.com/office/powerpoint/2010/main" val="2530437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07583D-BA87-CF35-FCCB-F9124853D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65A068-B5EB-561E-BF1F-EB9CEA78FE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E9168-475F-37F7-8E94-51A5559CC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B81176-671A-4CE8-84CD-D3807616507C}" type="datetimeFigureOut">
              <a:rPr lang="en-US" smtClean="0"/>
              <a:t>5/5/2025</a:t>
            </a:fld>
            <a:endParaRPr lang="en-US"/>
          </a:p>
        </p:txBody>
      </p:sp>
      <p:sp>
        <p:nvSpPr>
          <p:cNvPr id="5" name="Footer Placeholder 4">
            <a:extLst>
              <a:ext uri="{FF2B5EF4-FFF2-40B4-BE49-F238E27FC236}">
                <a16:creationId xmlns:a16="http://schemas.microsoft.com/office/drawing/2014/main" id="{D940576F-C7D9-1852-1B25-B94DE0F1B8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ECCF4BF-0240-4F32-A8A1-B0902DC4E5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4126DD-6712-4103-B073-884EB8968166}" type="slidenum">
              <a:rPr lang="en-US" smtClean="0"/>
              <a:t>‹#›</a:t>
            </a:fld>
            <a:endParaRPr lang="en-US"/>
          </a:p>
        </p:txBody>
      </p:sp>
    </p:spTree>
    <p:extLst>
      <p:ext uri="{BB962C8B-B14F-4D97-AF65-F5344CB8AC3E}">
        <p14:creationId xmlns:p14="http://schemas.microsoft.com/office/powerpoint/2010/main" val="3092890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customXml" Target="../ink/ink26.xml"/><Relationship Id="rId7" Type="http://schemas.openxmlformats.org/officeDocument/2006/relationships/customXml" Target="../ink/ink28.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customXml" Target="../ink/ink2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3sz.com/map.ph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customXml" Target="../ink/ink29.xml"/><Relationship Id="rId7" Type="http://schemas.openxmlformats.org/officeDocument/2006/relationships/customXml" Target="../ink/ink31.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customXml" Target="../ink/ink30.xml"/><Relationship Id="rId10" Type="http://schemas.openxmlformats.org/officeDocument/2006/relationships/image" Target="../media/image43.png"/><Relationship Id="rId4" Type="http://schemas.openxmlformats.org/officeDocument/2006/relationships/image" Target="../media/image26.png"/><Relationship Id="rId9" Type="http://schemas.openxmlformats.org/officeDocument/2006/relationships/customXml" Target="../ink/ink32.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ustomXml" Target="../ink/ink33.xml"/><Relationship Id="rId7" Type="http://schemas.openxmlformats.org/officeDocument/2006/relationships/customXml" Target="../ink/ink35.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customXml" Target="../ink/ink3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80.png"/><Relationship Id="rId13" Type="http://schemas.openxmlformats.org/officeDocument/2006/relationships/customXml" Target="../ink/ink41.xml"/><Relationship Id="rId18" Type="http://schemas.openxmlformats.org/officeDocument/2006/relationships/image" Target="../media/image53.png"/><Relationship Id="rId3" Type="http://schemas.openxmlformats.org/officeDocument/2006/relationships/customXml" Target="../ink/ink36.xml"/><Relationship Id="rId7" Type="http://schemas.openxmlformats.org/officeDocument/2006/relationships/customXml" Target="../ink/ink38.xml"/><Relationship Id="rId12" Type="http://schemas.openxmlformats.org/officeDocument/2006/relationships/image" Target="../media/image50.png"/><Relationship Id="rId17" Type="http://schemas.openxmlformats.org/officeDocument/2006/relationships/customXml" Target="../ink/ink43.xml"/><Relationship Id="rId2" Type="http://schemas.openxmlformats.org/officeDocument/2006/relationships/image" Target="../media/image40.png"/><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70.png"/><Relationship Id="rId11" Type="http://schemas.openxmlformats.org/officeDocument/2006/relationships/customXml" Target="../ink/ink40.xml"/><Relationship Id="rId5" Type="http://schemas.openxmlformats.org/officeDocument/2006/relationships/customXml" Target="../ink/ink37.xml"/><Relationship Id="rId15" Type="http://schemas.openxmlformats.org/officeDocument/2006/relationships/customXml" Target="../ink/ink42.xml"/><Relationship Id="rId10" Type="http://schemas.openxmlformats.org/officeDocument/2006/relationships/image" Target="../media/image49.png"/><Relationship Id="rId4" Type="http://schemas.openxmlformats.org/officeDocument/2006/relationships/image" Target="../media/image460.png"/><Relationship Id="rId9" Type="http://schemas.openxmlformats.org/officeDocument/2006/relationships/customXml" Target="../ink/ink39.xml"/><Relationship Id="rId1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customXml" Target="../ink/ink44.xml"/><Relationship Id="rId13" Type="http://schemas.openxmlformats.org/officeDocument/2006/relationships/image" Target="../media/image61.png"/><Relationship Id="rId3" Type="http://schemas.openxmlformats.org/officeDocument/2006/relationships/image" Target="../media/image44.png"/><Relationship Id="rId7" Type="http://schemas.openxmlformats.org/officeDocument/2006/relationships/image" Target="../media/image56.png"/><Relationship Id="rId12" Type="http://schemas.openxmlformats.org/officeDocument/2006/relationships/customXml" Target="../ink/ink4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customXml" Target="../ink/ink45.xml"/><Relationship Id="rId4" Type="http://schemas.openxmlformats.org/officeDocument/2006/relationships/image" Target="../media/image48.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20.png"/><Relationship Id="rId3" Type="http://schemas.openxmlformats.org/officeDocument/2006/relationships/customXml" Target="../ink/ink47.xml"/><Relationship Id="rId7" Type="http://schemas.openxmlformats.org/officeDocument/2006/relationships/customXml" Target="../ink/ink49.xm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0.png"/><Relationship Id="rId5" Type="http://schemas.openxmlformats.org/officeDocument/2006/relationships/customXml" Target="../ink/ink48.xml"/><Relationship Id="rId4" Type="http://schemas.openxmlformats.org/officeDocument/2006/relationships/image" Target="../media/image600.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customXml" Target="../ink/ink50.xml"/><Relationship Id="rId7" Type="http://schemas.openxmlformats.org/officeDocument/2006/relationships/customXml" Target="../ink/ink52.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customXml" Target="../ink/ink51.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customXml" Target="../ink/ink57.xml"/><Relationship Id="rId18" Type="http://schemas.openxmlformats.org/officeDocument/2006/relationships/image" Target="../media/image73.png"/><Relationship Id="rId26" Type="http://schemas.openxmlformats.org/officeDocument/2006/relationships/customXml" Target="../ink/ink63.xml"/><Relationship Id="rId3" Type="http://schemas.openxmlformats.org/officeDocument/2006/relationships/image" Target="../media/image66.png"/><Relationship Id="rId21" Type="http://schemas.openxmlformats.org/officeDocument/2006/relationships/customXml" Target="../ink/ink61.xml"/><Relationship Id="rId34" Type="http://schemas.openxmlformats.org/officeDocument/2006/relationships/customXml" Target="../ink/ink67.xml"/><Relationship Id="rId12" Type="http://schemas.openxmlformats.org/officeDocument/2006/relationships/image" Target="../media/image76.png"/><Relationship Id="rId17" Type="http://schemas.openxmlformats.org/officeDocument/2006/relationships/customXml" Target="../ink/ink59.xml"/><Relationship Id="rId25" Type="http://schemas.openxmlformats.org/officeDocument/2006/relationships/image" Target="../media/image82.png"/><Relationship Id="rId33" Type="http://schemas.openxmlformats.org/officeDocument/2006/relationships/image" Target="../media/image86.png"/><Relationship Id="rId2" Type="http://schemas.openxmlformats.org/officeDocument/2006/relationships/image" Target="../media/image65.png"/><Relationship Id="rId16" Type="http://schemas.openxmlformats.org/officeDocument/2006/relationships/image" Target="../media/image78.png"/><Relationship Id="rId20" Type="http://schemas.openxmlformats.org/officeDocument/2006/relationships/image" Target="../media/image80.png"/><Relationship Id="rId29"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customXml" Target="../ink/ink54.xml"/><Relationship Id="rId11" Type="http://schemas.openxmlformats.org/officeDocument/2006/relationships/customXml" Target="../ink/ink56.xml"/><Relationship Id="rId24" Type="http://schemas.openxmlformats.org/officeDocument/2006/relationships/customXml" Target="../ink/ink62.xml"/><Relationship Id="rId32" Type="http://schemas.openxmlformats.org/officeDocument/2006/relationships/customXml" Target="../ink/ink66.xml"/><Relationship Id="rId37" Type="http://schemas.openxmlformats.org/officeDocument/2006/relationships/image" Target="../media/image71.emf"/><Relationship Id="rId5" Type="http://schemas.openxmlformats.org/officeDocument/2006/relationships/image" Target="../media/image72.png"/><Relationship Id="rId15" Type="http://schemas.openxmlformats.org/officeDocument/2006/relationships/customXml" Target="../ink/ink58.xml"/><Relationship Id="rId23" Type="http://schemas.openxmlformats.org/officeDocument/2006/relationships/image" Target="../media/image70.png"/><Relationship Id="rId28" Type="http://schemas.openxmlformats.org/officeDocument/2006/relationships/customXml" Target="../ink/ink64.xml"/><Relationship Id="rId36" Type="http://schemas.openxmlformats.org/officeDocument/2006/relationships/customXml" Target="../ink/ink68.xml"/><Relationship Id="rId10" Type="http://schemas.openxmlformats.org/officeDocument/2006/relationships/image" Target="../media/image75.png"/><Relationship Id="rId19" Type="http://schemas.openxmlformats.org/officeDocument/2006/relationships/customXml" Target="../ink/ink60.xml"/><Relationship Id="rId31" Type="http://schemas.openxmlformats.org/officeDocument/2006/relationships/image" Target="../media/image85.png"/><Relationship Id="rId4" Type="http://schemas.openxmlformats.org/officeDocument/2006/relationships/customXml" Target="../ink/ink53.xml"/><Relationship Id="rId9" Type="http://schemas.openxmlformats.org/officeDocument/2006/relationships/customXml" Target="../ink/ink55.xml"/><Relationship Id="rId14" Type="http://schemas.openxmlformats.org/officeDocument/2006/relationships/image" Target="../media/image77.png"/><Relationship Id="rId22" Type="http://schemas.openxmlformats.org/officeDocument/2006/relationships/image" Target="../media/image81.png"/><Relationship Id="rId27" Type="http://schemas.openxmlformats.org/officeDocument/2006/relationships/image" Target="../media/image83.png"/><Relationship Id="rId30" Type="http://schemas.openxmlformats.org/officeDocument/2006/relationships/customXml" Target="../ink/ink65.xml"/><Relationship Id="rId35"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playlist?list=PLhcWbjH-CpxrCOdlLEDECRrED18B4NZ9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hyperlink" Target="https://w3sz.com/k1rz/getUpdateForm.htm" TargetMode="Externa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4.png"/><Relationship Id="rId4" Type="http://schemas.openxmlformats.org/officeDocument/2006/relationships/customXml" Target="../ink/ink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ustomXml" Target="../ink/ink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17.png"/><Relationship Id="rId18" Type="http://schemas.openxmlformats.org/officeDocument/2006/relationships/customXml" Target="../ink/ink13.xml"/><Relationship Id="rId26" Type="http://schemas.openxmlformats.org/officeDocument/2006/relationships/customXml" Target="../ink/ink17.xml"/><Relationship Id="rId3" Type="http://schemas.openxmlformats.org/officeDocument/2006/relationships/customXml" Target="../ink/ink6.xml"/><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customXml" Target="../ink/ink10.xml"/><Relationship Id="rId17" Type="http://schemas.openxmlformats.org/officeDocument/2006/relationships/image" Target="../media/image19.png"/><Relationship Id="rId25" Type="http://schemas.openxmlformats.org/officeDocument/2006/relationships/image" Target="../media/image23.png"/><Relationship Id="rId2" Type="http://schemas.openxmlformats.org/officeDocument/2006/relationships/image" Target="../media/image11.png"/><Relationship Id="rId16" Type="http://schemas.openxmlformats.org/officeDocument/2006/relationships/customXml" Target="../ink/ink12.xml"/><Relationship Id="rId20" Type="http://schemas.openxmlformats.org/officeDocument/2006/relationships/customXml" Target="../ink/ink14.xml"/><Relationship Id="rId1" Type="http://schemas.openxmlformats.org/officeDocument/2006/relationships/slideLayout" Target="../slideLayouts/slideLayout2.xml"/><Relationship Id="rId6" Type="http://schemas.openxmlformats.org/officeDocument/2006/relationships/customXml" Target="../ink/ink7.xml"/><Relationship Id="rId11" Type="http://schemas.openxmlformats.org/officeDocument/2006/relationships/image" Target="../media/image16.png"/><Relationship Id="rId24" Type="http://schemas.openxmlformats.org/officeDocument/2006/relationships/customXml" Target="../ink/ink16.xml"/><Relationship Id="rId5" Type="http://schemas.openxmlformats.org/officeDocument/2006/relationships/image" Target="../media/image12.png"/><Relationship Id="rId15" Type="http://schemas.openxmlformats.org/officeDocument/2006/relationships/image" Target="../media/image18.png"/><Relationship Id="rId23" Type="http://schemas.openxmlformats.org/officeDocument/2006/relationships/image" Target="../media/image22.png"/><Relationship Id="rId10" Type="http://schemas.openxmlformats.org/officeDocument/2006/relationships/customXml" Target="../ink/ink9.xml"/><Relationship Id="rId19" Type="http://schemas.openxmlformats.org/officeDocument/2006/relationships/image" Target="../media/image20.png"/><Relationship Id="rId4" Type="http://schemas.openxmlformats.org/officeDocument/2006/relationships/image" Target="../media/image120.png"/><Relationship Id="rId9" Type="http://schemas.openxmlformats.org/officeDocument/2006/relationships/image" Target="../media/image15.png"/><Relationship Id="rId14" Type="http://schemas.openxmlformats.org/officeDocument/2006/relationships/customXml" Target="../ink/ink11.xml"/><Relationship Id="rId22" Type="http://schemas.openxmlformats.org/officeDocument/2006/relationships/customXml" Target="../ink/ink15.xml"/><Relationship Id="rId27"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customXml" Target="../ink/ink23.xml"/><Relationship Id="rId3" Type="http://schemas.openxmlformats.org/officeDocument/2006/relationships/image" Target="../media/image26.png"/><Relationship Id="rId7" Type="http://schemas.openxmlformats.org/officeDocument/2006/relationships/customXml" Target="../ink/ink20.xml"/><Relationship Id="rId12" Type="http://schemas.openxmlformats.org/officeDocument/2006/relationships/image" Target="../media/image31.png"/><Relationship Id="rId17" Type="http://schemas.openxmlformats.org/officeDocument/2006/relationships/customXml" Target="../ink/ink25.xml"/><Relationship Id="rId2" Type="http://schemas.openxmlformats.org/officeDocument/2006/relationships/customXml" Target="../ink/ink18.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customXml" Target="../ink/ink22.xml"/><Relationship Id="rId5" Type="http://schemas.openxmlformats.org/officeDocument/2006/relationships/customXml" Target="../ink/ink19.xml"/><Relationship Id="rId15" Type="http://schemas.openxmlformats.org/officeDocument/2006/relationships/customXml" Target="../ink/ink24.xml"/><Relationship Id="rId10" Type="http://schemas.openxmlformats.org/officeDocument/2006/relationships/image" Target="../media/image28.emf"/><Relationship Id="rId4" Type="http://schemas.openxmlformats.org/officeDocument/2006/relationships/image" Target="../media/image25.png"/><Relationship Id="rId9" Type="http://schemas.openxmlformats.org/officeDocument/2006/relationships/customXml" Target="../ink/ink21.xml"/><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C36F-FAA5-7C0C-000C-AE958677CCEC}"/>
              </a:ext>
            </a:extLst>
          </p:cNvPr>
          <p:cNvSpPr>
            <a:spLocks noGrp="1"/>
          </p:cNvSpPr>
          <p:nvPr>
            <p:ph type="ctrTitle"/>
          </p:nvPr>
        </p:nvSpPr>
        <p:spPr/>
        <p:txBody>
          <a:bodyPr/>
          <a:lstStyle/>
          <a:p>
            <a:r>
              <a:rPr lang="en-US" dirty="0"/>
              <a:t> </a:t>
            </a:r>
          </a:p>
        </p:txBody>
      </p:sp>
      <p:sp>
        <p:nvSpPr>
          <p:cNvPr id="3" name="Subtitle 2">
            <a:extLst>
              <a:ext uri="{FF2B5EF4-FFF2-40B4-BE49-F238E27FC236}">
                <a16:creationId xmlns:a16="http://schemas.microsoft.com/office/drawing/2014/main" id="{5EF50DCC-7AFB-4C31-351E-AFCC88DBC74A}"/>
              </a:ext>
            </a:extLst>
          </p:cNvPr>
          <p:cNvSpPr>
            <a:spLocks noGrp="1"/>
          </p:cNvSpPr>
          <p:nvPr>
            <p:ph type="subTitle" idx="1"/>
          </p:nvPr>
        </p:nvSpPr>
        <p:spPr/>
        <p:txBody>
          <a:bodyPr/>
          <a:lstStyle/>
          <a:p>
            <a:endParaRPr lang="en-US"/>
          </a:p>
        </p:txBody>
      </p:sp>
      <p:pic>
        <p:nvPicPr>
          <p:cNvPr id="12" name="Picture 11">
            <a:extLst>
              <a:ext uri="{FF2B5EF4-FFF2-40B4-BE49-F238E27FC236}">
                <a16:creationId xmlns:a16="http://schemas.microsoft.com/office/drawing/2014/main" id="{F01467AB-3904-8D64-A09B-A913980D2AB6}"/>
              </a:ext>
            </a:extLst>
          </p:cNvPr>
          <p:cNvPicPr>
            <a:picLocks noChangeAspect="1"/>
          </p:cNvPicPr>
          <p:nvPr/>
        </p:nvPicPr>
        <p:blipFill>
          <a:blip r:embed="rId2"/>
          <a:stretch>
            <a:fillRect/>
          </a:stretch>
        </p:blipFill>
        <p:spPr>
          <a:xfrm>
            <a:off x="-86627" y="641171"/>
            <a:ext cx="12192000" cy="5370589"/>
          </a:xfrm>
          <a:prstGeom prst="rect">
            <a:avLst/>
          </a:prstGeom>
        </p:spPr>
      </p:pic>
      <p:sp>
        <p:nvSpPr>
          <p:cNvPr id="5" name="TextBox 4"/>
          <p:cNvSpPr txBox="1"/>
          <p:nvPr/>
        </p:nvSpPr>
        <p:spPr>
          <a:xfrm>
            <a:off x="2849080" y="2204185"/>
            <a:ext cx="213606" cy="369332"/>
          </a:xfrm>
          <a:prstGeom prst="rect">
            <a:avLst/>
          </a:prstGeom>
          <a:noFill/>
        </p:spPr>
        <p:txBody>
          <a:bodyPr wrap="square" rtlCol="0">
            <a:spAutoFit/>
          </a:bodyPr>
          <a:lstStyle/>
          <a:p>
            <a:endParaRPr lang="en-US" dirty="0"/>
          </a:p>
        </p:txBody>
      </p:sp>
      <p:sp>
        <p:nvSpPr>
          <p:cNvPr id="10" name="Rectangle 9"/>
          <p:cNvSpPr/>
          <p:nvPr/>
        </p:nvSpPr>
        <p:spPr>
          <a:xfrm>
            <a:off x="676980" y="2003027"/>
            <a:ext cx="5723819" cy="1477328"/>
          </a:xfrm>
          <a:prstGeom prst="rect">
            <a:avLst/>
          </a:prstGeom>
        </p:spPr>
        <p:txBody>
          <a:bodyPr wrap="square">
            <a:spAutoFit/>
          </a:bodyPr>
          <a:lstStyle/>
          <a:p>
            <a:pPr algn="ct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W3SZ/K1RZ Database &amp; </a:t>
            </a:r>
            <a:r>
              <a:rPr lang="en-US" sz="32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Map</a:t>
            </a:r>
          </a:p>
          <a:p>
            <a:pPr algn="ctr"/>
            <a:r>
              <a:rPr lang="en-US" sz="2200" b="1" dirty="0" smtClean="0">
                <a:latin typeface="Calibri" panose="020F0502020204030204" pitchFamily="34" charset="0"/>
                <a:ea typeface="Calibri" panose="020F0502020204030204" pitchFamily="34" charset="0"/>
                <a:cs typeface="Calibri" panose="020F0502020204030204" pitchFamily="34" charset="0"/>
              </a:rPr>
              <a:t>48</a:t>
            </a:r>
            <a:r>
              <a:rPr lang="en-US" sz="2200" b="1" baseline="30000" dirty="0" smtClean="0">
                <a:latin typeface="Calibri" panose="020F0502020204030204" pitchFamily="34" charset="0"/>
                <a:ea typeface="Calibri" panose="020F0502020204030204" pitchFamily="34" charset="0"/>
                <a:cs typeface="Calibri" panose="020F0502020204030204" pitchFamily="34" charset="0"/>
              </a:rPr>
              <a:t>th</a:t>
            </a:r>
            <a:r>
              <a:rPr lang="en-US" sz="2200" b="1" dirty="0" smtClean="0">
                <a:latin typeface="Calibri" panose="020F0502020204030204" pitchFamily="34" charset="0"/>
                <a:ea typeface="Calibri" panose="020F0502020204030204" pitchFamily="34" charset="0"/>
                <a:cs typeface="Calibri" panose="020F0502020204030204" pitchFamily="34" charset="0"/>
              </a:rPr>
              <a:t> </a:t>
            </a:r>
            <a:r>
              <a:rPr lang="en-US" sz="2200" b="1" dirty="0">
                <a:latin typeface="Calibri" panose="020F0502020204030204" pitchFamily="34" charset="0"/>
                <a:ea typeface="Calibri" panose="020F0502020204030204" pitchFamily="34" charset="0"/>
                <a:cs typeface="Calibri" panose="020F0502020204030204" pitchFamily="34" charset="0"/>
              </a:rPr>
              <a:t>Eastern VHF/UHF/Microwave Conference</a:t>
            </a:r>
          </a:p>
          <a:p>
            <a:pPr algn="ctr"/>
            <a:r>
              <a:rPr lang="en-US" b="1" dirty="0">
                <a:latin typeface="Calibri" panose="020F0502020204030204" pitchFamily="34" charset="0"/>
                <a:ea typeface="Calibri" panose="020F0502020204030204" pitchFamily="34" charset="0"/>
                <a:cs typeface="Calibri" panose="020F0502020204030204" pitchFamily="34" charset="0"/>
              </a:rPr>
              <a:t>May 10, 2025</a:t>
            </a:r>
          </a:p>
          <a:p>
            <a:pPr algn="ctr"/>
            <a:r>
              <a:rPr lang="en-US" b="1" dirty="0">
                <a:latin typeface="Calibri" panose="020F0502020204030204" pitchFamily="34" charset="0"/>
                <a:ea typeface="Calibri" panose="020F0502020204030204" pitchFamily="34" charset="0"/>
                <a:cs typeface="Calibri" panose="020F0502020204030204" pitchFamily="34" charset="0"/>
              </a:rPr>
              <a:t>Dave Petke, K1RZ</a:t>
            </a:r>
          </a:p>
        </p:txBody>
      </p:sp>
    </p:spTree>
    <p:extLst>
      <p:ext uri="{BB962C8B-B14F-4D97-AF65-F5344CB8AC3E}">
        <p14:creationId xmlns:p14="http://schemas.microsoft.com/office/powerpoint/2010/main" val="3085420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EAAF0-D14A-BF77-7CED-04A960A7AA52}"/>
              </a:ext>
            </a:extLst>
          </p:cNvPr>
          <p:cNvSpPr>
            <a:spLocks noGrp="1"/>
          </p:cNvSpPr>
          <p:nvPr>
            <p:ph type="title"/>
          </p:nvPr>
        </p:nvSpPr>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Download indicator</a:t>
            </a:r>
          </a:p>
        </p:txBody>
      </p:sp>
      <p:pic>
        <p:nvPicPr>
          <p:cNvPr id="5" name="Content Placeholder 4">
            <a:extLst>
              <a:ext uri="{FF2B5EF4-FFF2-40B4-BE49-F238E27FC236}">
                <a16:creationId xmlns:a16="http://schemas.microsoft.com/office/drawing/2014/main" id="{5D385DF4-3A7F-F59D-74D4-A9FDCE2D9432}"/>
              </a:ext>
            </a:extLst>
          </p:cNvPr>
          <p:cNvPicPr>
            <a:picLocks noGrp="1" noChangeAspect="1"/>
          </p:cNvPicPr>
          <p:nvPr>
            <p:ph idx="1"/>
          </p:nvPr>
        </p:nvPicPr>
        <p:blipFill>
          <a:blip r:embed="rId2"/>
          <a:stretch>
            <a:fillRect/>
          </a:stretch>
        </p:blipFill>
        <p:spPr>
          <a:xfrm>
            <a:off x="2980890" y="2886713"/>
            <a:ext cx="6230219" cy="2229161"/>
          </a:xfr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16871F6B-4EC0-4C77-957D-014162D63BCB}"/>
                  </a:ext>
                </a:extLst>
              </p14:cNvPr>
              <p14:cNvContentPartPr/>
              <p14:nvPr/>
            </p14:nvContentPartPr>
            <p14:xfrm>
              <a:off x="5111743" y="4101223"/>
              <a:ext cx="1428840" cy="862920"/>
            </p14:xfrm>
          </p:contentPart>
        </mc:Choice>
        <mc:Fallback xmlns="">
          <p:pic>
            <p:nvPicPr>
              <p:cNvPr id="7" name="Ink 6">
                <a:extLst>
                  <a:ext uri="{FF2B5EF4-FFF2-40B4-BE49-F238E27FC236}">
                    <a16:creationId xmlns:a16="http://schemas.microsoft.com/office/drawing/2014/main" id="{16871F6B-4EC0-4C77-957D-014162D63BCB}"/>
                  </a:ext>
                </a:extLst>
              </p:cNvPr>
              <p:cNvPicPr/>
              <p:nvPr/>
            </p:nvPicPr>
            <p:blipFill>
              <a:blip r:embed="rId4"/>
              <a:stretch>
                <a:fillRect/>
              </a:stretch>
            </p:blipFill>
            <p:spPr>
              <a:xfrm>
                <a:off x="5093743" y="4083583"/>
                <a:ext cx="1464480" cy="898560"/>
              </a:xfrm>
              <a:prstGeom prst="rect">
                <a:avLst/>
              </a:prstGeom>
            </p:spPr>
          </p:pic>
        </mc:Fallback>
      </mc:AlternateContent>
      <p:grpSp>
        <p:nvGrpSpPr>
          <p:cNvPr id="10" name="Group 9">
            <a:extLst>
              <a:ext uri="{FF2B5EF4-FFF2-40B4-BE49-F238E27FC236}">
                <a16:creationId xmlns:a16="http://schemas.microsoft.com/office/drawing/2014/main" id="{ED493224-527C-D8EB-5A2D-A9F08BDF2BEF}"/>
              </a:ext>
            </a:extLst>
          </p:cNvPr>
          <p:cNvGrpSpPr/>
          <p:nvPr/>
        </p:nvGrpSpPr>
        <p:grpSpPr>
          <a:xfrm>
            <a:off x="5128800" y="4083943"/>
            <a:ext cx="313200" cy="319680"/>
            <a:chOff x="5128800" y="4083943"/>
            <a:chExt cx="313200" cy="319680"/>
          </a:xfrm>
        </p:grpSpPr>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1720D32E-81E1-22D2-B0B9-7B0FE7EBE53A}"/>
                    </a:ext>
                  </a:extLst>
                </p14:cNvPr>
                <p14:cNvContentPartPr/>
                <p14:nvPr/>
              </p14:nvContentPartPr>
              <p14:xfrm>
                <a:off x="5155080" y="4083943"/>
                <a:ext cx="286920" cy="27000"/>
              </p14:xfrm>
            </p:contentPart>
          </mc:Choice>
          <mc:Fallback xmlns="">
            <p:pic>
              <p:nvPicPr>
                <p:cNvPr id="8" name="Ink 7">
                  <a:extLst>
                    <a:ext uri="{FF2B5EF4-FFF2-40B4-BE49-F238E27FC236}">
                      <a16:creationId xmlns:a16="http://schemas.microsoft.com/office/drawing/2014/main" id="{1720D32E-81E1-22D2-B0B9-7B0FE7EBE53A}"/>
                    </a:ext>
                  </a:extLst>
                </p:cNvPr>
                <p:cNvPicPr/>
                <p:nvPr/>
              </p:nvPicPr>
              <p:blipFill>
                <a:blip r:embed="rId6"/>
                <a:stretch>
                  <a:fillRect/>
                </a:stretch>
              </p:blipFill>
              <p:spPr>
                <a:xfrm>
                  <a:off x="5137440" y="4065943"/>
                  <a:ext cx="32256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9F6AF398-C885-9D12-42F6-7D796E004F50}"/>
                    </a:ext>
                  </a:extLst>
                </p14:cNvPr>
                <p14:cNvContentPartPr/>
                <p14:nvPr/>
              </p14:nvContentPartPr>
              <p14:xfrm>
                <a:off x="5128800" y="4110223"/>
                <a:ext cx="162720" cy="293400"/>
              </p14:xfrm>
            </p:contentPart>
          </mc:Choice>
          <mc:Fallback xmlns="">
            <p:pic>
              <p:nvPicPr>
                <p:cNvPr id="9" name="Ink 8">
                  <a:extLst>
                    <a:ext uri="{FF2B5EF4-FFF2-40B4-BE49-F238E27FC236}">
                      <a16:creationId xmlns:a16="http://schemas.microsoft.com/office/drawing/2014/main" id="{9F6AF398-C885-9D12-42F6-7D796E004F50}"/>
                    </a:ext>
                  </a:extLst>
                </p:cNvPr>
                <p:cNvPicPr/>
                <p:nvPr/>
              </p:nvPicPr>
              <p:blipFill>
                <a:blip r:embed="rId8"/>
                <a:stretch>
                  <a:fillRect/>
                </a:stretch>
              </p:blipFill>
              <p:spPr>
                <a:xfrm>
                  <a:off x="5111160" y="4092583"/>
                  <a:ext cx="198360" cy="329040"/>
                </a:xfrm>
                <a:prstGeom prst="rect">
                  <a:avLst/>
                </a:prstGeom>
              </p:spPr>
            </p:pic>
          </mc:Fallback>
        </mc:AlternateContent>
      </p:grpSp>
    </p:spTree>
    <p:extLst>
      <p:ext uri="{BB962C8B-B14F-4D97-AF65-F5344CB8AC3E}">
        <p14:creationId xmlns:p14="http://schemas.microsoft.com/office/powerpoint/2010/main" val="412956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3A38D-4376-3A8B-A15F-3832823FB9C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DCB2B77-284B-850D-04FE-8D48036AB0DB}"/>
              </a:ext>
            </a:extLst>
          </p:cNvPr>
          <p:cNvPicPr>
            <a:picLocks noGrp="1" noChangeAspect="1"/>
          </p:cNvPicPr>
          <p:nvPr>
            <p:ph idx="1"/>
          </p:nvPr>
        </p:nvPicPr>
        <p:blipFill>
          <a:blip r:embed="rId2"/>
          <a:stretch>
            <a:fillRect/>
          </a:stretch>
        </p:blipFill>
        <p:spPr>
          <a:xfrm>
            <a:off x="838200" y="316962"/>
            <a:ext cx="10515600" cy="3558352"/>
          </a:xfrm>
        </p:spPr>
      </p:pic>
      <p:pic>
        <p:nvPicPr>
          <p:cNvPr id="7" name="Picture 6">
            <a:extLst>
              <a:ext uri="{FF2B5EF4-FFF2-40B4-BE49-F238E27FC236}">
                <a16:creationId xmlns:a16="http://schemas.microsoft.com/office/drawing/2014/main" id="{81663D36-CED0-D4DF-D51F-620B16DE6506}"/>
              </a:ext>
            </a:extLst>
          </p:cNvPr>
          <p:cNvPicPr>
            <a:picLocks noChangeAspect="1"/>
          </p:cNvPicPr>
          <p:nvPr/>
        </p:nvPicPr>
        <p:blipFill>
          <a:blip r:embed="rId3"/>
          <a:stretch>
            <a:fillRect/>
          </a:stretch>
        </p:blipFill>
        <p:spPr>
          <a:xfrm>
            <a:off x="775063" y="3397944"/>
            <a:ext cx="10641874" cy="3278710"/>
          </a:xfrm>
          <a:prstGeom prst="rect">
            <a:avLst/>
          </a:prstGeom>
        </p:spPr>
      </p:pic>
      <p:sp>
        <p:nvSpPr>
          <p:cNvPr id="8" name="TextBox 7">
            <a:extLst>
              <a:ext uri="{FF2B5EF4-FFF2-40B4-BE49-F238E27FC236}">
                <a16:creationId xmlns:a16="http://schemas.microsoft.com/office/drawing/2014/main" id="{D65097CA-923A-9C25-5F53-7BEE45621D3B}"/>
              </a:ext>
            </a:extLst>
          </p:cNvPr>
          <p:cNvSpPr txBox="1"/>
          <p:nvPr/>
        </p:nvSpPr>
        <p:spPr>
          <a:xfrm>
            <a:off x="905690" y="5965355"/>
            <a:ext cx="10572207" cy="646331"/>
          </a:xfrm>
          <a:prstGeom prst="rect">
            <a:avLst/>
          </a:prstGeom>
          <a:noFill/>
        </p:spPr>
        <p:txBody>
          <a:bodyPr wrap="square" rtlCol="0">
            <a:spAutoFit/>
          </a:bodyPr>
          <a:lstStyle/>
          <a:p>
            <a:r>
              <a:rPr lang="en-US" b="1" dirty="0">
                <a:solidFill>
                  <a:srgbClr val="FF0000"/>
                </a:solidFill>
              </a:rPr>
              <a:t>View file on Contest Computer Display or Print hardcopy and check to see who you missed so far.   Or bring up the Map on your Contest Computer or Smart Phone</a:t>
            </a:r>
            <a:endParaRPr lang="en-US" b="1" dirty="0">
              <a:solidFill>
                <a:srgbClr val="0070C0"/>
              </a:solidFill>
            </a:endParaRPr>
          </a:p>
        </p:txBody>
      </p:sp>
    </p:spTree>
    <p:extLst>
      <p:ext uri="{BB962C8B-B14F-4D97-AF65-F5344CB8AC3E}">
        <p14:creationId xmlns:p14="http://schemas.microsoft.com/office/powerpoint/2010/main" val="2812988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381C4-C81E-B53D-6BC2-8C8CF28715D2}"/>
              </a:ext>
            </a:extLst>
          </p:cNvPr>
          <p:cNvSpPr>
            <a:spLocks noGrp="1"/>
          </p:cNvSpPr>
          <p:nvPr>
            <p:ph type="title"/>
          </p:nvPr>
        </p:nvSpPr>
        <p:spPr>
          <a:xfrm>
            <a:off x="838200" y="268873"/>
            <a:ext cx="10515600" cy="1325563"/>
          </a:xfrm>
        </p:spPr>
        <p:txBody>
          <a:bodyPr>
            <a:normAutofit/>
          </a:bodyPr>
          <a:lstStyle/>
          <a:p>
            <a:r>
              <a:rPr lang="en-US" b="1" dirty="0">
                <a:latin typeface="Calibri" panose="020F0502020204030204" pitchFamily="34" charset="0"/>
                <a:ea typeface="Calibri" panose="020F0502020204030204" pitchFamily="34" charset="0"/>
                <a:cs typeface="Calibri" panose="020F0502020204030204" pitchFamily="34" charset="0"/>
              </a:rPr>
              <a:t>To Display all the stations planning to be on for this weekends Contest, use the Map</a:t>
            </a:r>
          </a:p>
        </p:txBody>
      </p:sp>
      <p:sp>
        <p:nvSpPr>
          <p:cNvPr id="3" name="Content Placeholder 2">
            <a:extLst>
              <a:ext uri="{FF2B5EF4-FFF2-40B4-BE49-F238E27FC236}">
                <a16:creationId xmlns:a16="http://schemas.microsoft.com/office/drawing/2014/main" id="{398B6E5C-557A-A148-A9B9-3974AAFD34E2}"/>
              </a:ext>
            </a:extLst>
          </p:cNvPr>
          <p:cNvSpPr>
            <a:spLocks noGrp="1"/>
          </p:cNvSpPr>
          <p:nvPr>
            <p:ph idx="1"/>
          </p:nvPr>
        </p:nvSpPr>
        <p:spPr/>
        <p:txBody>
          <a:bodyPr/>
          <a:lstStyle/>
          <a:p>
            <a:pPr marL="0" marR="0"/>
            <a:r>
              <a:rPr lang="en-US" sz="2800" b="1" dirty="0">
                <a:solidFill>
                  <a:srgbClr val="FF0000"/>
                </a:solidFill>
                <a:effectLst/>
                <a:latin typeface="Calibri" panose="020F0502020204030204" pitchFamily="34" charset="0"/>
                <a:ea typeface="Calibri" panose="020F0502020204030204" pitchFamily="34" charset="0"/>
              </a:rPr>
              <a:t>DATABASE MAP EXTENSION</a:t>
            </a:r>
            <a:r>
              <a:rPr lang="en-US" sz="2800" dirty="0">
                <a:effectLst/>
                <a:latin typeface="Calibri" panose="020F0502020204030204" pitchFamily="34" charset="0"/>
                <a:ea typeface="Calibri" panose="020F0502020204030204" pitchFamily="34" charset="0"/>
              </a:rPr>
              <a:t>.  You can also get to the Data Entry Page by clicking the "Data" button at the lower left corner of the Map Extension page at </a:t>
            </a:r>
            <a:r>
              <a:rPr lang="en-US" sz="2800" u="sng" dirty="0">
                <a:solidFill>
                  <a:srgbClr val="0000FF"/>
                </a:solidFill>
                <a:effectLst/>
                <a:latin typeface="Calibri" panose="020F0502020204030204" pitchFamily="34" charset="0"/>
                <a:ea typeface="Calibri" panose="020F0502020204030204" pitchFamily="34" charset="0"/>
                <a:hlinkClick r:id="rId2"/>
              </a:rPr>
              <a:t>https://w3sz.com/map.php</a:t>
            </a:r>
            <a:r>
              <a:rPr lang="en-US" sz="2800" dirty="0">
                <a:effectLst/>
                <a:latin typeface="Calibri" panose="020F0502020204030204" pitchFamily="34" charset="0"/>
                <a:ea typeface="Calibri" panose="020F0502020204030204" pitchFamily="34" charset="0"/>
              </a:rPr>
              <a:t>       Be sure to Use the TIME SLIDER with “2025-01-18” in the date cell to only “see” THIS Contests Plans.  </a:t>
            </a:r>
          </a:p>
          <a:p>
            <a:endParaRPr lang="en-US" dirty="0"/>
          </a:p>
          <a:p>
            <a:r>
              <a:rPr lang="en-US" dirty="0">
                <a:latin typeface="Calibri" panose="020F0502020204030204" pitchFamily="34" charset="0"/>
                <a:ea typeface="Calibri" panose="020F0502020204030204" pitchFamily="34" charset="0"/>
                <a:cs typeface="Calibri" panose="020F0502020204030204" pitchFamily="34" charset="0"/>
              </a:rPr>
              <a:t>Show a few Basic Map Functions</a:t>
            </a:r>
          </a:p>
        </p:txBody>
      </p:sp>
    </p:spTree>
    <p:extLst>
      <p:ext uri="{BB962C8B-B14F-4D97-AF65-F5344CB8AC3E}">
        <p14:creationId xmlns:p14="http://schemas.microsoft.com/office/powerpoint/2010/main" val="2026218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6E00-72BD-7CE8-286C-BAF0ECB2B4F1}"/>
              </a:ext>
            </a:extLst>
          </p:cNvPr>
          <p:cNvSpPr>
            <a:spLocks noGrp="1"/>
          </p:cNvSpPr>
          <p:nvPr>
            <p:ph type="title"/>
          </p:nvPr>
        </p:nvSpPr>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Opening the Map</a:t>
            </a:r>
          </a:p>
        </p:txBody>
      </p:sp>
      <p:pic>
        <p:nvPicPr>
          <p:cNvPr id="5" name="Content Placeholder 4">
            <a:extLst>
              <a:ext uri="{FF2B5EF4-FFF2-40B4-BE49-F238E27FC236}">
                <a16:creationId xmlns:a16="http://schemas.microsoft.com/office/drawing/2014/main" id="{1121DE15-5CFE-C573-9A20-C6FCD348D4DA}"/>
              </a:ext>
            </a:extLst>
          </p:cNvPr>
          <p:cNvPicPr>
            <a:picLocks noGrp="1" noChangeAspect="1"/>
          </p:cNvPicPr>
          <p:nvPr>
            <p:ph idx="1"/>
          </p:nvPr>
        </p:nvPicPr>
        <p:blipFill>
          <a:blip r:embed="rId2"/>
          <a:stretch>
            <a:fillRect/>
          </a:stretch>
        </p:blipFill>
        <p:spPr>
          <a:xfrm>
            <a:off x="1157617" y="1825625"/>
            <a:ext cx="9876765" cy="4351338"/>
          </a:xfrm>
        </p:spPr>
      </p:pic>
      <p:sp>
        <p:nvSpPr>
          <p:cNvPr id="6" name="TextBox 5">
            <a:extLst>
              <a:ext uri="{FF2B5EF4-FFF2-40B4-BE49-F238E27FC236}">
                <a16:creationId xmlns:a16="http://schemas.microsoft.com/office/drawing/2014/main" id="{44F0E11D-B572-D8D8-0574-08DF362C9B5F}"/>
              </a:ext>
            </a:extLst>
          </p:cNvPr>
          <p:cNvSpPr txBox="1"/>
          <p:nvPr/>
        </p:nvSpPr>
        <p:spPr>
          <a:xfrm>
            <a:off x="7961152" y="3420311"/>
            <a:ext cx="2281806" cy="2031325"/>
          </a:xfrm>
          <a:prstGeom prst="rect">
            <a:avLst/>
          </a:prstGeom>
          <a:noFill/>
        </p:spPr>
        <p:txBody>
          <a:bodyPr wrap="square" rtlCol="0">
            <a:spAutoFit/>
          </a:bodyPr>
          <a:lstStyle/>
          <a:p>
            <a:r>
              <a:rPr lang="en-US" b="1" dirty="0">
                <a:solidFill>
                  <a:srgbClr val="FF0000"/>
                </a:solidFill>
              </a:rPr>
              <a:t>Each time you enter your plan, you then Reload the Map to ensure you see the latest entries, tap the OK button to get back in the Map </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5554A338-A8EF-7D32-4A82-13DD91E05FF7}"/>
                  </a:ext>
                </a:extLst>
              </p14:cNvPr>
              <p14:cNvContentPartPr/>
              <p14:nvPr/>
            </p14:nvContentPartPr>
            <p14:xfrm>
              <a:off x="2961116" y="3766419"/>
              <a:ext cx="360" cy="360"/>
            </p14:xfrm>
          </p:contentPart>
        </mc:Choice>
        <mc:Fallback xmlns="">
          <p:pic>
            <p:nvPicPr>
              <p:cNvPr id="7" name="Ink 6">
                <a:extLst>
                  <a:ext uri="{FF2B5EF4-FFF2-40B4-BE49-F238E27FC236}">
                    <a16:creationId xmlns:a16="http://schemas.microsoft.com/office/drawing/2014/main" id="{5554A338-A8EF-7D32-4A82-13DD91E05FF7}"/>
                  </a:ext>
                </a:extLst>
              </p:cNvPr>
              <p:cNvPicPr/>
              <p:nvPr/>
            </p:nvPicPr>
            <p:blipFill>
              <a:blip r:embed="rId4"/>
              <a:stretch>
                <a:fillRect/>
              </a:stretch>
            </p:blipFill>
            <p:spPr>
              <a:xfrm>
                <a:off x="2943116" y="374841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B97F4736-3AB1-63A1-B120-16805FFBAC40}"/>
                  </a:ext>
                </a:extLst>
              </p14:cNvPr>
              <p14:cNvContentPartPr/>
              <p14:nvPr/>
            </p14:nvContentPartPr>
            <p14:xfrm>
              <a:off x="7184632" y="4825422"/>
              <a:ext cx="684000" cy="399960"/>
            </p14:xfrm>
          </p:contentPart>
        </mc:Choice>
        <mc:Fallback xmlns="">
          <p:pic>
            <p:nvPicPr>
              <p:cNvPr id="9" name="Ink 8">
                <a:extLst>
                  <a:ext uri="{FF2B5EF4-FFF2-40B4-BE49-F238E27FC236}">
                    <a16:creationId xmlns:a16="http://schemas.microsoft.com/office/drawing/2014/main" id="{B97F4736-3AB1-63A1-B120-16805FFBAC40}"/>
                  </a:ext>
                </a:extLst>
              </p:cNvPr>
              <p:cNvPicPr/>
              <p:nvPr/>
            </p:nvPicPr>
            <p:blipFill>
              <a:blip r:embed="rId6"/>
              <a:stretch>
                <a:fillRect/>
              </a:stretch>
            </p:blipFill>
            <p:spPr>
              <a:xfrm>
                <a:off x="7166632" y="4807422"/>
                <a:ext cx="719640" cy="435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56B295EC-1BBD-94EA-CA96-A92045527F94}"/>
                  </a:ext>
                </a:extLst>
              </p14:cNvPr>
              <p14:cNvContentPartPr/>
              <p14:nvPr/>
            </p14:nvContentPartPr>
            <p14:xfrm>
              <a:off x="7184632" y="4832982"/>
              <a:ext cx="41400" cy="121320"/>
            </p14:xfrm>
          </p:contentPart>
        </mc:Choice>
        <mc:Fallback xmlns="">
          <p:pic>
            <p:nvPicPr>
              <p:cNvPr id="10" name="Ink 9">
                <a:extLst>
                  <a:ext uri="{FF2B5EF4-FFF2-40B4-BE49-F238E27FC236}">
                    <a16:creationId xmlns:a16="http://schemas.microsoft.com/office/drawing/2014/main" id="{56B295EC-1BBD-94EA-CA96-A92045527F94}"/>
                  </a:ext>
                </a:extLst>
              </p:cNvPr>
              <p:cNvPicPr/>
              <p:nvPr/>
            </p:nvPicPr>
            <p:blipFill>
              <a:blip r:embed="rId8"/>
              <a:stretch>
                <a:fillRect/>
              </a:stretch>
            </p:blipFill>
            <p:spPr>
              <a:xfrm>
                <a:off x="7166632" y="4814982"/>
                <a:ext cx="7704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B95C0B5E-5EDF-F502-62A6-FB93CA4D9AED}"/>
                  </a:ext>
                </a:extLst>
              </p14:cNvPr>
              <p14:cNvContentPartPr/>
              <p14:nvPr/>
            </p14:nvContentPartPr>
            <p14:xfrm>
              <a:off x="7199752" y="4825422"/>
              <a:ext cx="222840" cy="30960"/>
            </p14:xfrm>
          </p:contentPart>
        </mc:Choice>
        <mc:Fallback xmlns="">
          <p:pic>
            <p:nvPicPr>
              <p:cNvPr id="12" name="Ink 11">
                <a:extLst>
                  <a:ext uri="{FF2B5EF4-FFF2-40B4-BE49-F238E27FC236}">
                    <a16:creationId xmlns:a16="http://schemas.microsoft.com/office/drawing/2014/main" id="{B95C0B5E-5EDF-F502-62A6-FB93CA4D9AED}"/>
                  </a:ext>
                </a:extLst>
              </p:cNvPr>
              <p:cNvPicPr/>
              <p:nvPr/>
            </p:nvPicPr>
            <p:blipFill>
              <a:blip r:embed="rId10"/>
              <a:stretch>
                <a:fillRect/>
              </a:stretch>
            </p:blipFill>
            <p:spPr>
              <a:xfrm>
                <a:off x="7182112" y="4807422"/>
                <a:ext cx="258480" cy="66600"/>
              </a:xfrm>
              <a:prstGeom prst="rect">
                <a:avLst/>
              </a:prstGeom>
            </p:spPr>
          </p:pic>
        </mc:Fallback>
      </mc:AlternateContent>
    </p:spTree>
    <p:extLst>
      <p:ext uri="{BB962C8B-B14F-4D97-AF65-F5344CB8AC3E}">
        <p14:creationId xmlns:p14="http://schemas.microsoft.com/office/powerpoint/2010/main" val="11105245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CFB6-0EAB-2852-568D-6A4744144202}"/>
              </a:ext>
            </a:extLst>
          </p:cNvPr>
          <p:cNvSpPr>
            <a:spLocks noGrp="1"/>
          </p:cNvSpPr>
          <p:nvPr>
            <p:ph type="title"/>
          </p:nvPr>
        </p:nvSpPr>
        <p:spPr/>
        <p:txBody>
          <a:bodyPr>
            <a:normAutofit fontScale="90000"/>
          </a:bodyPr>
          <a:lstStyle/>
          <a:p>
            <a:r>
              <a:rPr lang="en-US" b="1" dirty="0">
                <a:latin typeface="Calibri" panose="020F0502020204030204" pitchFamily="34" charset="0"/>
                <a:ea typeface="Calibri" panose="020F0502020204030204" pitchFamily="34" charset="0"/>
                <a:cs typeface="Calibri" panose="020F0502020204030204" pitchFamily="34" charset="0"/>
              </a:rPr>
              <a:t>Finding out what band(s) and what Azimuth to K1RZA, plus move mouse to WA3EOQ marker</a:t>
            </a:r>
          </a:p>
        </p:txBody>
      </p:sp>
      <p:pic>
        <p:nvPicPr>
          <p:cNvPr id="5" name="Content Placeholder 4">
            <a:extLst>
              <a:ext uri="{FF2B5EF4-FFF2-40B4-BE49-F238E27FC236}">
                <a16:creationId xmlns:a16="http://schemas.microsoft.com/office/drawing/2014/main" id="{78061CB7-A886-AA04-204B-761A7EA3BAD5}"/>
              </a:ext>
            </a:extLst>
          </p:cNvPr>
          <p:cNvPicPr>
            <a:picLocks noGrp="1" noChangeAspect="1"/>
          </p:cNvPicPr>
          <p:nvPr>
            <p:ph idx="1"/>
          </p:nvPr>
        </p:nvPicPr>
        <p:blipFill>
          <a:blip r:embed="rId2"/>
          <a:stretch>
            <a:fillRect/>
          </a:stretch>
        </p:blipFill>
        <p:spPr>
          <a:xfrm>
            <a:off x="1174416" y="1825625"/>
            <a:ext cx="9843168" cy="4351338"/>
          </a:xfrm>
        </p:spPr>
      </p:pic>
      <p:sp>
        <p:nvSpPr>
          <p:cNvPr id="3" name="TextBox 2">
            <a:extLst>
              <a:ext uri="{FF2B5EF4-FFF2-40B4-BE49-F238E27FC236}">
                <a16:creationId xmlns:a16="http://schemas.microsoft.com/office/drawing/2014/main" id="{C70FD7D1-D892-E912-F21D-F4F57D4D35EF}"/>
              </a:ext>
            </a:extLst>
          </p:cNvPr>
          <p:cNvSpPr txBox="1"/>
          <p:nvPr/>
        </p:nvSpPr>
        <p:spPr>
          <a:xfrm>
            <a:off x="7691120" y="2194560"/>
            <a:ext cx="2702560" cy="646331"/>
          </a:xfrm>
          <a:prstGeom prst="rect">
            <a:avLst/>
          </a:prstGeom>
          <a:noFill/>
        </p:spPr>
        <p:txBody>
          <a:bodyPr wrap="square" rtlCol="0">
            <a:spAutoFit/>
          </a:bodyPr>
          <a:lstStyle/>
          <a:p>
            <a:r>
              <a:rPr lang="en-US" b="1" dirty="0">
                <a:solidFill>
                  <a:srgbClr val="FF0000"/>
                </a:solidFill>
              </a:rPr>
              <a:t>Mouse pointer to touch a stations Marker</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67DCED4-C490-EF04-5BEA-C55072483724}"/>
                  </a:ext>
                </a:extLst>
              </p14:cNvPr>
              <p14:cNvContentPartPr/>
              <p14:nvPr/>
            </p14:nvContentPartPr>
            <p14:xfrm>
              <a:off x="7202160" y="2682480"/>
              <a:ext cx="377280" cy="512640"/>
            </p14:xfrm>
          </p:contentPart>
        </mc:Choice>
        <mc:Fallback xmlns="">
          <p:pic>
            <p:nvPicPr>
              <p:cNvPr id="4" name="Ink 3">
                <a:extLst>
                  <a:ext uri="{FF2B5EF4-FFF2-40B4-BE49-F238E27FC236}">
                    <a16:creationId xmlns:a16="http://schemas.microsoft.com/office/drawing/2014/main" id="{167DCED4-C490-EF04-5BEA-C55072483724}"/>
                  </a:ext>
                </a:extLst>
              </p:cNvPr>
              <p:cNvPicPr/>
              <p:nvPr/>
            </p:nvPicPr>
            <p:blipFill>
              <a:blip r:embed="rId4"/>
              <a:stretch>
                <a:fillRect/>
              </a:stretch>
            </p:blipFill>
            <p:spPr>
              <a:xfrm>
                <a:off x="7184520" y="2664480"/>
                <a:ext cx="412920" cy="548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7E5E2E9-5FCD-C54D-B7F2-82E60F3BFE51}"/>
                  </a:ext>
                </a:extLst>
              </p14:cNvPr>
              <p14:cNvContentPartPr/>
              <p14:nvPr/>
            </p14:nvContentPartPr>
            <p14:xfrm>
              <a:off x="7193160" y="3028800"/>
              <a:ext cx="21240" cy="171720"/>
            </p14:xfrm>
          </p:contentPart>
        </mc:Choice>
        <mc:Fallback xmlns="">
          <p:pic>
            <p:nvPicPr>
              <p:cNvPr id="6" name="Ink 5">
                <a:extLst>
                  <a:ext uri="{FF2B5EF4-FFF2-40B4-BE49-F238E27FC236}">
                    <a16:creationId xmlns:a16="http://schemas.microsoft.com/office/drawing/2014/main" id="{77E5E2E9-5FCD-C54D-B7F2-82E60F3BFE51}"/>
                  </a:ext>
                </a:extLst>
              </p:cNvPr>
              <p:cNvPicPr/>
              <p:nvPr/>
            </p:nvPicPr>
            <p:blipFill>
              <a:blip r:embed="rId6"/>
              <a:stretch>
                <a:fillRect/>
              </a:stretch>
            </p:blipFill>
            <p:spPr>
              <a:xfrm>
                <a:off x="7175520" y="3010800"/>
                <a:ext cx="5688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0634A6B0-3583-C443-B141-1B4B26FDDE74}"/>
                  </a:ext>
                </a:extLst>
              </p14:cNvPr>
              <p14:cNvContentPartPr/>
              <p14:nvPr/>
            </p14:nvContentPartPr>
            <p14:xfrm>
              <a:off x="7182720" y="3169560"/>
              <a:ext cx="223920" cy="20880"/>
            </p14:xfrm>
          </p:contentPart>
        </mc:Choice>
        <mc:Fallback xmlns="">
          <p:pic>
            <p:nvPicPr>
              <p:cNvPr id="8" name="Ink 7">
                <a:extLst>
                  <a:ext uri="{FF2B5EF4-FFF2-40B4-BE49-F238E27FC236}">
                    <a16:creationId xmlns:a16="http://schemas.microsoft.com/office/drawing/2014/main" id="{0634A6B0-3583-C443-B141-1B4B26FDDE74}"/>
                  </a:ext>
                </a:extLst>
              </p:cNvPr>
              <p:cNvPicPr/>
              <p:nvPr/>
            </p:nvPicPr>
            <p:blipFill>
              <a:blip r:embed="rId8"/>
              <a:stretch>
                <a:fillRect/>
              </a:stretch>
            </p:blipFill>
            <p:spPr>
              <a:xfrm>
                <a:off x="7165080" y="3151560"/>
                <a:ext cx="259560" cy="56520"/>
              </a:xfrm>
              <a:prstGeom prst="rect">
                <a:avLst/>
              </a:prstGeom>
            </p:spPr>
          </p:pic>
        </mc:Fallback>
      </mc:AlternateContent>
    </p:spTree>
    <p:extLst>
      <p:ext uri="{BB962C8B-B14F-4D97-AF65-F5344CB8AC3E}">
        <p14:creationId xmlns:p14="http://schemas.microsoft.com/office/powerpoint/2010/main" val="3088355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7D57-F6BF-794D-2D6D-9D438AD5C415}"/>
              </a:ext>
            </a:extLst>
          </p:cNvPr>
          <p:cNvSpPr>
            <a:spLocks noGrp="1"/>
          </p:cNvSpPr>
          <p:nvPr>
            <p:ph type="title"/>
          </p:nvPr>
        </p:nvSpPr>
        <p:spPr/>
        <p:txBody>
          <a:bodyPr>
            <a:normAutofit/>
          </a:bodyPr>
          <a:lstStyle/>
          <a:p>
            <a:r>
              <a:rPr lang="en-US" b="1" dirty="0">
                <a:latin typeface="Calibri" panose="020F0502020204030204" pitchFamily="34" charset="0"/>
                <a:ea typeface="Calibri" panose="020F0502020204030204" pitchFamily="34" charset="0"/>
                <a:cs typeface="Calibri" panose="020F0502020204030204" pitchFamily="34" charset="0"/>
              </a:rPr>
              <a:t>Path Profile between K1RZ and K1RZA plus  Az, Distance and Reverse Az</a:t>
            </a:r>
          </a:p>
        </p:txBody>
      </p:sp>
      <p:pic>
        <p:nvPicPr>
          <p:cNvPr id="5" name="Content Placeholder 4">
            <a:extLst>
              <a:ext uri="{FF2B5EF4-FFF2-40B4-BE49-F238E27FC236}">
                <a16:creationId xmlns:a16="http://schemas.microsoft.com/office/drawing/2014/main" id="{5ECFAAE7-1750-2A69-29A3-73DC42AD80EF}"/>
              </a:ext>
            </a:extLst>
          </p:cNvPr>
          <p:cNvPicPr>
            <a:picLocks noGrp="1" noChangeAspect="1"/>
          </p:cNvPicPr>
          <p:nvPr>
            <p:ph idx="1"/>
          </p:nvPr>
        </p:nvPicPr>
        <p:blipFill>
          <a:blip r:embed="rId2"/>
          <a:stretch>
            <a:fillRect/>
          </a:stretch>
        </p:blipFill>
        <p:spPr>
          <a:xfrm>
            <a:off x="1175480" y="2265491"/>
            <a:ext cx="8734537" cy="4351338"/>
          </a:xfrm>
        </p:spPr>
      </p:pic>
      <p:sp>
        <p:nvSpPr>
          <p:cNvPr id="6" name="TextBox 5">
            <a:extLst>
              <a:ext uri="{FF2B5EF4-FFF2-40B4-BE49-F238E27FC236}">
                <a16:creationId xmlns:a16="http://schemas.microsoft.com/office/drawing/2014/main" id="{E30D79FB-AD95-D055-1787-1577D1525CC0}"/>
              </a:ext>
            </a:extLst>
          </p:cNvPr>
          <p:cNvSpPr txBox="1"/>
          <p:nvPr/>
        </p:nvSpPr>
        <p:spPr>
          <a:xfrm>
            <a:off x="1951746" y="3634549"/>
            <a:ext cx="2919932" cy="646331"/>
          </a:xfrm>
          <a:prstGeom prst="rect">
            <a:avLst/>
          </a:prstGeom>
          <a:noFill/>
        </p:spPr>
        <p:txBody>
          <a:bodyPr wrap="square" rtlCol="0">
            <a:spAutoFit/>
          </a:bodyPr>
          <a:lstStyle/>
          <a:p>
            <a:r>
              <a:rPr lang="en-US" b="1" dirty="0">
                <a:solidFill>
                  <a:srgbClr val="FF0000"/>
                </a:solidFill>
              </a:rPr>
              <a:t>Double click on K1RZA’s Marker shows Path Profile</a:t>
            </a:r>
          </a:p>
        </p:txBody>
      </p:sp>
      <p:sp>
        <p:nvSpPr>
          <p:cNvPr id="7" name="TextBox 6">
            <a:extLst>
              <a:ext uri="{FF2B5EF4-FFF2-40B4-BE49-F238E27FC236}">
                <a16:creationId xmlns:a16="http://schemas.microsoft.com/office/drawing/2014/main" id="{3CC5E703-07E1-6D0A-0633-6394EBCB4EF8}"/>
              </a:ext>
            </a:extLst>
          </p:cNvPr>
          <p:cNvSpPr txBox="1"/>
          <p:nvPr/>
        </p:nvSpPr>
        <p:spPr>
          <a:xfrm>
            <a:off x="3265710" y="4364533"/>
            <a:ext cx="34501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Single click on K1RZA’s Marker shows Grid, Bearing, Distance</a:t>
            </a:r>
            <a:r>
              <a:rPr lang="en-US" b="1" dirty="0">
                <a:solidFill>
                  <a:srgbClr val="FF0000"/>
                </a:solidFill>
                <a:latin typeface="Aptos" panose="02110004020202020204"/>
              </a:rPr>
              <a:t>, Cell No, Liaison’s, Band(s), Start &amp; Stop times</a:t>
            </a:r>
            <a:endPar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5167C6DC-4FF2-AD35-8D39-241912F777DC}"/>
                  </a:ext>
                </a:extLst>
              </p14:cNvPr>
              <p14:cNvContentPartPr/>
              <p14:nvPr/>
            </p14:nvContentPartPr>
            <p14:xfrm>
              <a:off x="6619520" y="4487240"/>
              <a:ext cx="726840" cy="342720"/>
            </p14:xfrm>
          </p:contentPart>
        </mc:Choice>
        <mc:Fallback xmlns="">
          <p:pic>
            <p:nvPicPr>
              <p:cNvPr id="8" name="Ink 7">
                <a:extLst>
                  <a:ext uri="{FF2B5EF4-FFF2-40B4-BE49-F238E27FC236}">
                    <a16:creationId xmlns:a16="http://schemas.microsoft.com/office/drawing/2014/main" id="{5167C6DC-4FF2-AD35-8D39-241912F777DC}"/>
                  </a:ext>
                </a:extLst>
              </p:cNvPr>
              <p:cNvPicPr/>
              <p:nvPr/>
            </p:nvPicPr>
            <p:blipFill>
              <a:blip r:embed="rId4"/>
              <a:stretch>
                <a:fillRect/>
              </a:stretch>
            </p:blipFill>
            <p:spPr>
              <a:xfrm>
                <a:off x="6601520" y="4469240"/>
                <a:ext cx="76248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6EFED3D0-4FE9-250D-5923-F2FD53065999}"/>
                  </a:ext>
                </a:extLst>
              </p14:cNvPr>
              <p14:cNvContentPartPr/>
              <p14:nvPr/>
            </p14:nvContentPartPr>
            <p14:xfrm>
              <a:off x="7230440" y="4441160"/>
              <a:ext cx="115920" cy="54360"/>
            </p14:xfrm>
          </p:contentPart>
        </mc:Choice>
        <mc:Fallback xmlns="">
          <p:pic>
            <p:nvPicPr>
              <p:cNvPr id="10" name="Ink 9">
                <a:extLst>
                  <a:ext uri="{FF2B5EF4-FFF2-40B4-BE49-F238E27FC236}">
                    <a16:creationId xmlns:a16="http://schemas.microsoft.com/office/drawing/2014/main" id="{6EFED3D0-4FE9-250D-5923-F2FD53065999}"/>
                  </a:ext>
                </a:extLst>
              </p:cNvPr>
              <p:cNvPicPr/>
              <p:nvPr/>
            </p:nvPicPr>
            <p:blipFill>
              <a:blip r:embed="rId6"/>
              <a:stretch>
                <a:fillRect/>
              </a:stretch>
            </p:blipFill>
            <p:spPr>
              <a:xfrm>
                <a:off x="7212440" y="4423160"/>
                <a:ext cx="15156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007464DE-A35C-3611-6068-34A069168B76}"/>
                  </a:ext>
                </a:extLst>
              </p14:cNvPr>
              <p14:cNvContentPartPr/>
              <p14:nvPr/>
            </p14:nvContentPartPr>
            <p14:xfrm>
              <a:off x="7288040" y="4510280"/>
              <a:ext cx="73440" cy="127440"/>
            </p14:xfrm>
          </p:contentPart>
        </mc:Choice>
        <mc:Fallback xmlns="">
          <p:pic>
            <p:nvPicPr>
              <p:cNvPr id="11" name="Ink 10">
                <a:extLst>
                  <a:ext uri="{FF2B5EF4-FFF2-40B4-BE49-F238E27FC236}">
                    <a16:creationId xmlns:a16="http://schemas.microsoft.com/office/drawing/2014/main" id="{007464DE-A35C-3611-6068-34A069168B76}"/>
                  </a:ext>
                </a:extLst>
              </p:cNvPr>
              <p:cNvPicPr/>
              <p:nvPr/>
            </p:nvPicPr>
            <p:blipFill>
              <a:blip r:embed="rId8"/>
              <a:stretch>
                <a:fillRect/>
              </a:stretch>
            </p:blipFill>
            <p:spPr>
              <a:xfrm>
                <a:off x="7270040" y="4492280"/>
                <a:ext cx="109080" cy="163080"/>
              </a:xfrm>
              <a:prstGeom prst="rect">
                <a:avLst/>
              </a:prstGeom>
            </p:spPr>
          </p:pic>
        </mc:Fallback>
      </mc:AlternateContent>
      <p:grpSp>
        <p:nvGrpSpPr>
          <p:cNvPr id="14" name="Group 13">
            <a:extLst>
              <a:ext uri="{FF2B5EF4-FFF2-40B4-BE49-F238E27FC236}">
                <a16:creationId xmlns:a16="http://schemas.microsoft.com/office/drawing/2014/main" id="{12FB4DBA-E7D6-1185-46A6-8139799AE083}"/>
              </a:ext>
            </a:extLst>
          </p:cNvPr>
          <p:cNvGrpSpPr/>
          <p:nvPr/>
        </p:nvGrpSpPr>
        <p:grpSpPr>
          <a:xfrm>
            <a:off x="6623480" y="4711160"/>
            <a:ext cx="190080" cy="186840"/>
            <a:chOff x="6623480" y="4711160"/>
            <a:chExt cx="190080" cy="186840"/>
          </a:xfrm>
        </p:grpSpPr>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BC2715DA-1333-FF88-4732-B06579F5FA1B}"/>
                    </a:ext>
                  </a:extLst>
                </p14:cNvPr>
                <p14:cNvContentPartPr/>
                <p14:nvPr/>
              </p14:nvContentPartPr>
              <p14:xfrm>
                <a:off x="6623480" y="4711160"/>
                <a:ext cx="93600" cy="114480"/>
              </p14:xfrm>
            </p:contentPart>
          </mc:Choice>
          <mc:Fallback xmlns="">
            <p:pic>
              <p:nvPicPr>
                <p:cNvPr id="12" name="Ink 11">
                  <a:extLst>
                    <a:ext uri="{FF2B5EF4-FFF2-40B4-BE49-F238E27FC236}">
                      <a16:creationId xmlns:a16="http://schemas.microsoft.com/office/drawing/2014/main" id="{BC2715DA-1333-FF88-4732-B06579F5FA1B}"/>
                    </a:ext>
                  </a:extLst>
                </p:cNvPr>
                <p:cNvPicPr/>
                <p:nvPr/>
              </p:nvPicPr>
              <p:blipFill>
                <a:blip r:embed="rId10"/>
                <a:stretch>
                  <a:fillRect/>
                </a:stretch>
              </p:blipFill>
              <p:spPr>
                <a:xfrm>
                  <a:off x="6605480" y="4693160"/>
                  <a:ext cx="12924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5B7597F2-0F7A-7ED5-C19D-A38B4E318233}"/>
                    </a:ext>
                  </a:extLst>
                </p14:cNvPr>
                <p14:cNvContentPartPr/>
                <p14:nvPr/>
              </p14:nvContentPartPr>
              <p14:xfrm>
                <a:off x="6677480" y="4856240"/>
                <a:ext cx="136080" cy="41760"/>
              </p14:xfrm>
            </p:contentPart>
          </mc:Choice>
          <mc:Fallback xmlns="">
            <p:pic>
              <p:nvPicPr>
                <p:cNvPr id="13" name="Ink 12">
                  <a:extLst>
                    <a:ext uri="{FF2B5EF4-FFF2-40B4-BE49-F238E27FC236}">
                      <a16:creationId xmlns:a16="http://schemas.microsoft.com/office/drawing/2014/main" id="{5B7597F2-0F7A-7ED5-C19D-A38B4E318233}"/>
                    </a:ext>
                  </a:extLst>
                </p:cNvPr>
                <p:cNvPicPr/>
                <p:nvPr/>
              </p:nvPicPr>
              <p:blipFill>
                <a:blip r:embed="rId12"/>
                <a:stretch>
                  <a:fillRect/>
                </a:stretch>
              </p:blipFill>
              <p:spPr>
                <a:xfrm>
                  <a:off x="6659480" y="4838240"/>
                  <a:ext cx="171720" cy="77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74E725A1-1336-E65E-6623-40AC28DDCE2A}"/>
                  </a:ext>
                </a:extLst>
              </p14:cNvPr>
              <p14:cNvContentPartPr/>
              <p14:nvPr/>
            </p14:nvContentPartPr>
            <p14:xfrm>
              <a:off x="6577400" y="4832840"/>
              <a:ext cx="162000" cy="360"/>
            </p14:xfrm>
          </p:contentPart>
        </mc:Choice>
        <mc:Fallback xmlns="">
          <p:pic>
            <p:nvPicPr>
              <p:cNvPr id="16" name="Ink 15">
                <a:extLst>
                  <a:ext uri="{FF2B5EF4-FFF2-40B4-BE49-F238E27FC236}">
                    <a16:creationId xmlns:a16="http://schemas.microsoft.com/office/drawing/2014/main" id="{74E725A1-1336-E65E-6623-40AC28DDCE2A}"/>
                  </a:ext>
                </a:extLst>
              </p:cNvPr>
              <p:cNvPicPr/>
              <p:nvPr/>
            </p:nvPicPr>
            <p:blipFill>
              <a:blip r:embed="rId14"/>
              <a:stretch>
                <a:fillRect/>
              </a:stretch>
            </p:blipFill>
            <p:spPr>
              <a:xfrm>
                <a:off x="6559400" y="4815200"/>
                <a:ext cx="1976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FB763768-8392-9010-C8D9-F3430392B88C}"/>
                  </a:ext>
                </a:extLst>
              </p14:cNvPr>
              <p14:cNvContentPartPr/>
              <p14:nvPr/>
            </p14:nvContentPartPr>
            <p14:xfrm>
              <a:off x="4794680" y="3447200"/>
              <a:ext cx="390600" cy="607680"/>
            </p14:xfrm>
          </p:contentPart>
        </mc:Choice>
        <mc:Fallback xmlns="">
          <p:pic>
            <p:nvPicPr>
              <p:cNvPr id="17" name="Ink 16">
                <a:extLst>
                  <a:ext uri="{FF2B5EF4-FFF2-40B4-BE49-F238E27FC236}">
                    <a16:creationId xmlns:a16="http://schemas.microsoft.com/office/drawing/2014/main" id="{FB763768-8392-9010-C8D9-F3430392B88C}"/>
                  </a:ext>
                </a:extLst>
              </p:cNvPr>
              <p:cNvPicPr/>
              <p:nvPr/>
            </p:nvPicPr>
            <p:blipFill>
              <a:blip r:embed="rId16"/>
              <a:stretch>
                <a:fillRect/>
              </a:stretch>
            </p:blipFill>
            <p:spPr>
              <a:xfrm>
                <a:off x="4776680" y="3429560"/>
                <a:ext cx="426240" cy="643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1C9C5F49-2D5A-7221-106E-B5F464621C66}"/>
                  </a:ext>
                </a:extLst>
              </p14:cNvPr>
              <p14:cNvContentPartPr/>
              <p14:nvPr/>
            </p14:nvContentPartPr>
            <p14:xfrm>
              <a:off x="4949840" y="3442160"/>
              <a:ext cx="183240" cy="104040"/>
            </p14:xfrm>
          </p:contentPart>
        </mc:Choice>
        <mc:Fallback xmlns="">
          <p:pic>
            <p:nvPicPr>
              <p:cNvPr id="18" name="Ink 17">
                <a:extLst>
                  <a:ext uri="{FF2B5EF4-FFF2-40B4-BE49-F238E27FC236}">
                    <a16:creationId xmlns:a16="http://schemas.microsoft.com/office/drawing/2014/main" id="{1C9C5F49-2D5A-7221-106E-B5F464621C66}"/>
                  </a:ext>
                </a:extLst>
              </p:cNvPr>
              <p:cNvPicPr/>
              <p:nvPr/>
            </p:nvPicPr>
            <p:blipFill>
              <a:blip r:embed="rId18"/>
              <a:stretch>
                <a:fillRect/>
              </a:stretch>
            </p:blipFill>
            <p:spPr>
              <a:xfrm>
                <a:off x="4931840" y="3424160"/>
                <a:ext cx="218880" cy="139680"/>
              </a:xfrm>
              <a:prstGeom prst="rect">
                <a:avLst/>
              </a:prstGeom>
            </p:spPr>
          </p:pic>
        </mc:Fallback>
      </mc:AlternateContent>
    </p:spTree>
    <p:extLst>
      <p:ext uri="{BB962C8B-B14F-4D97-AF65-F5344CB8AC3E}">
        <p14:creationId xmlns:p14="http://schemas.microsoft.com/office/powerpoint/2010/main" val="3818168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0586C-E42A-5456-B96A-4560980198BC}"/>
              </a:ext>
            </a:extLst>
          </p:cNvPr>
          <p:cNvSpPr>
            <a:spLocks noGrp="1"/>
          </p:cNvSpPr>
          <p:nvPr>
            <p:ph type="title"/>
          </p:nvPr>
        </p:nvSpPr>
        <p:spPr/>
        <p:txBody>
          <a:bodyPr>
            <a:normAutofit fontScale="90000"/>
          </a:bodyPr>
          <a:lstStyle/>
          <a:p>
            <a:r>
              <a:rPr lang="en-US" b="1" dirty="0">
                <a:latin typeface="Calibri" panose="020F0502020204030204" pitchFamily="34" charset="0"/>
                <a:ea typeface="Calibri" panose="020F0502020204030204" pitchFamily="34" charset="0"/>
                <a:cs typeface="Calibri" panose="020F0502020204030204" pitchFamily="34" charset="0"/>
              </a:rPr>
              <a:t>Map Functions:  Time-Slide Map in 2 hour Increments.  “See” Rovers Move with their Plans.</a:t>
            </a:r>
          </a:p>
        </p:txBody>
      </p:sp>
      <p:pic>
        <p:nvPicPr>
          <p:cNvPr id="5" name="Content Placeholder 4">
            <a:extLst>
              <a:ext uri="{FF2B5EF4-FFF2-40B4-BE49-F238E27FC236}">
                <a16:creationId xmlns:a16="http://schemas.microsoft.com/office/drawing/2014/main" id="{E40578C5-88F2-E614-CBA5-D9BB445EA138}"/>
              </a:ext>
            </a:extLst>
          </p:cNvPr>
          <p:cNvPicPr>
            <a:picLocks noGrp="1" noChangeAspect="1"/>
          </p:cNvPicPr>
          <p:nvPr>
            <p:ph idx="1"/>
          </p:nvPr>
        </p:nvPicPr>
        <p:blipFill>
          <a:blip r:embed="rId3"/>
          <a:stretch>
            <a:fillRect/>
          </a:stretch>
        </p:blipFill>
        <p:spPr>
          <a:xfrm>
            <a:off x="667119" y="1757160"/>
            <a:ext cx="3248898" cy="4351338"/>
          </a:xfrm>
        </p:spPr>
      </p:pic>
      <p:pic>
        <p:nvPicPr>
          <p:cNvPr id="7" name="Picture 6">
            <a:extLst>
              <a:ext uri="{FF2B5EF4-FFF2-40B4-BE49-F238E27FC236}">
                <a16:creationId xmlns:a16="http://schemas.microsoft.com/office/drawing/2014/main" id="{4A19E403-4A06-5825-EF4F-B56DAFDDD931}"/>
              </a:ext>
            </a:extLst>
          </p:cNvPr>
          <p:cNvPicPr>
            <a:picLocks noChangeAspect="1"/>
          </p:cNvPicPr>
          <p:nvPr/>
        </p:nvPicPr>
        <p:blipFill>
          <a:blip r:embed="rId4"/>
          <a:stretch>
            <a:fillRect/>
          </a:stretch>
        </p:blipFill>
        <p:spPr>
          <a:xfrm>
            <a:off x="4311730" y="1757160"/>
            <a:ext cx="3248898" cy="4351338"/>
          </a:xfrm>
          <a:prstGeom prst="rect">
            <a:avLst/>
          </a:prstGeom>
        </p:spPr>
      </p:pic>
      <p:pic>
        <p:nvPicPr>
          <p:cNvPr id="9" name="Picture 8">
            <a:extLst>
              <a:ext uri="{FF2B5EF4-FFF2-40B4-BE49-F238E27FC236}">
                <a16:creationId xmlns:a16="http://schemas.microsoft.com/office/drawing/2014/main" id="{A7D798B1-D926-DA74-6989-6AC5923A038D}"/>
              </a:ext>
            </a:extLst>
          </p:cNvPr>
          <p:cNvPicPr>
            <a:picLocks noChangeAspect="1"/>
          </p:cNvPicPr>
          <p:nvPr/>
        </p:nvPicPr>
        <p:blipFill>
          <a:blip r:embed="rId5"/>
          <a:stretch>
            <a:fillRect/>
          </a:stretch>
        </p:blipFill>
        <p:spPr>
          <a:xfrm>
            <a:off x="7956341" y="1782212"/>
            <a:ext cx="3248899" cy="4364935"/>
          </a:xfrm>
          <a:prstGeom prst="rect">
            <a:avLst/>
          </a:prstGeom>
        </p:spPr>
      </p:pic>
      <p:sp>
        <p:nvSpPr>
          <p:cNvPr id="11" name="TextBox 10">
            <a:extLst>
              <a:ext uri="{FF2B5EF4-FFF2-40B4-BE49-F238E27FC236}">
                <a16:creationId xmlns:a16="http://schemas.microsoft.com/office/drawing/2014/main" id="{B9941F58-42DC-BC30-AE41-D86F2E62A1D4}"/>
              </a:ext>
            </a:extLst>
          </p:cNvPr>
          <p:cNvSpPr txBox="1"/>
          <p:nvPr/>
        </p:nvSpPr>
        <p:spPr>
          <a:xfrm>
            <a:off x="1620076" y="6108498"/>
            <a:ext cx="1023731" cy="369332"/>
          </a:xfrm>
          <a:prstGeom prst="rect">
            <a:avLst/>
          </a:prstGeom>
          <a:noFill/>
        </p:spPr>
        <p:txBody>
          <a:bodyPr wrap="square" rtlCol="0">
            <a:spAutoFit/>
          </a:bodyPr>
          <a:lstStyle/>
          <a:p>
            <a:r>
              <a:rPr lang="en-US" b="1" dirty="0">
                <a:solidFill>
                  <a:srgbClr val="FF0000"/>
                </a:solidFill>
              </a:rPr>
              <a:t>1400</a:t>
            </a:r>
            <a:r>
              <a:rPr lang="en-US" dirty="0"/>
              <a:t> </a:t>
            </a:r>
          </a:p>
        </p:txBody>
      </p:sp>
      <p:sp>
        <p:nvSpPr>
          <p:cNvPr id="13" name="TextBox 12">
            <a:extLst>
              <a:ext uri="{FF2B5EF4-FFF2-40B4-BE49-F238E27FC236}">
                <a16:creationId xmlns:a16="http://schemas.microsoft.com/office/drawing/2014/main" id="{4C0E62C5-2E89-E55C-0344-E738A32C26E2}"/>
              </a:ext>
            </a:extLst>
          </p:cNvPr>
          <p:cNvSpPr txBox="1"/>
          <p:nvPr/>
        </p:nvSpPr>
        <p:spPr>
          <a:xfrm>
            <a:off x="5327383" y="6142670"/>
            <a:ext cx="934274" cy="369332"/>
          </a:xfrm>
          <a:prstGeom prst="rect">
            <a:avLst/>
          </a:prstGeom>
          <a:noFill/>
        </p:spPr>
        <p:txBody>
          <a:bodyPr wrap="square" rtlCol="0">
            <a:spAutoFit/>
          </a:bodyPr>
          <a:lstStyle/>
          <a:p>
            <a:r>
              <a:rPr lang="en-US" b="1" dirty="0">
                <a:solidFill>
                  <a:srgbClr val="FF0000"/>
                </a:solidFill>
              </a:rPr>
              <a:t>1600</a:t>
            </a:r>
          </a:p>
        </p:txBody>
      </p:sp>
      <p:sp>
        <p:nvSpPr>
          <p:cNvPr id="14" name="TextBox 13">
            <a:extLst>
              <a:ext uri="{FF2B5EF4-FFF2-40B4-BE49-F238E27FC236}">
                <a16:creationId xmlns:a16="http://schemas.microsoft.com/office/drawing/2014/main" id="{7A9CC272-943D-4F3B-5675-D29A265DAFA5}"/>
              </a:ext>
            </a:extLst>
          </p:cNvPr>
          <p:cNvSpPr txBox="1"/>
          <p:nvPr/>
        </p:nvSpPr>
        <p:spPr>
          <a:xfrm>
            <a:off x="9011750" y="6138779"/>
            <a:ext cx="1341783" cy="369332"/>
          </a:xfrm>
          <a:prstGeom prst="rect">
            <a:avLst/>
          </a:prstGeom>
          <a:noFill/>
        </p:spPr>
        <p:txBody>
          <a:bodyPr wrap="square" rtlCol="0">
            <a:spAutoFit/>
          </a:bodyPr>
          <a:lstStyle/>
          <a:p>
            <a:r>
              <a:rPr lang="en-US" b="1" dirty="0">
                <a:solidFill>
                  <a:srgbClr val="FF0000"/>
                </a:solidFill>
              </a:rPr>
              <a:t>1800</a:t>
            </a:r>
          </a:p>
        </p:txBody>
      </p:sp>
      <p:sp>
        <p:nvSpPr>
          <p:cNvPr id="16" name="TextBox 15">
            <a:extLst>
              <a:ext uri="{FF2B5EF4-FFF2-40B4-BE49-F238E27FC236}">
                <a16:creationId xmlns:a16="http://schemas.microsoft.com/office/drawing/2014/main" id="{A1F9A346-8DD8-3F32-8756-9C84157EFBAE}"/>
              </a:ext>
            </a:extLst>
          </p:cNvPr>
          <p:cNvSpPr txBox="1"/>
          <p:nvPr/>
        </p:nvSpPr>
        <p:spPr>
          <a:xfrm>
            <a:off x="655991" y="3995527"/>
            <a:ext cx="1321904" cy="369332"/>
          </a:xfrm>
          <a:prstGeom prst="rect">
            <a:avLst/>
          </a:prstGeom>
          <a:noFill/>
        </p:spPr>
        <p:txBody>
          <a:bodyPr wrap="square" rtlCol="0">
            <a:spAutoFit/>
          </a:bodyPr>
          <a:lstStyle/>
          <a:p>
            <a:r>
              <a:rPr lang="en-US" b="1" dirty="0">
                <a:solidFill>
                  <a:srgbClr val="FF0000"/>
                </a:solidFill>
              </a:rPr>
              <a:t>KM4OZH/R</a:t>
            </a:r>
          </a:p>
        </p:txBody>
      </p:sp>
      <p:sp>
        <p:nvSpPr>
          <p:cNvPr id="17" name="TextBox 16">
            <a:extLst>
              <a:ext uri="{FF2B5EF4-FFF2-40B4-BE49-F238E27FC236}">
                <a16:creationId xmlns:a16="http://schemas.microsoft.com/office/drawing/2014/main" id="{B4AB4594-87BB-0E79-F972-2FCF67855D20}"/>
              </a:ext>
            </a:extLst>
          </p:cNvPr>
          <p:cNvSpPr txBox="1"/>
          <p:nvPr/>
        </p:nvSpPr>
        <p:spPr>
          <a:xfrm>
            <a:off x="4263909" y="3975646"/>
            <a:ext cx="1540565" cy="369332"/>
          </a:xfrm>
          <a:prstGeom prst="rect">
            <a:avLst/>
          </a:prstGeom>
          <a:noFill/>
        </p:spPr>
        <p:txBody>
          <a:bodyPr wrap="square" rtlCol="0">
            <a:spAutoFit/>
          </a:bodyPr>
          <a:lstStyle/>
          <a:p>
            <a:r>
              <a:rPr lang="en-US" b="1" dirty="0">
                <a:solidFill>
                  <a:srgbClr val="FF0000"/>
                </a:solidFill>
              </a:rPr>
              <a:t>KM4OZH/R</a:t>
            </a:r>
          </a:p>
        </p:txBody>
      </p:sp>
      <p:sp>
        <p:nvSpPr>
          <p:cNvPr id="18" name="TextBox 17">
            <a:extLst>
              <a:ext uri="{FF2B5EF4-FFF2-40B4-BE49-F238E27FC236}">
                <a16:creationId xmlns:a16="http://schemas.microsoft.com/office/drawing/2014/main" id="{A5F99955-4E9C-D0D5-2AC2-724C3016D4A3}"/>
              </a:ext>
            </a:extLst>
          </p:cNvPr>
          <p:cNvSpPr txBox="1"/>
          <p:nvPr/>
        </p:nvSpPr>
        <p:spPr>
          <a:xfrm>
            <a:off x="9153942" y="2683557"/>
            <a:ext cx="1361660" cy="369332"/>
          </a:xfrm>
          <a:prstGeom prst="rect">
            <a:avLst/>
          </a:prstGeom>
          <a:noFill/>
        </p:spPr>
        <p:txBody>
          <a:bodyPr wrap="square" rtlCol="0">
            <a:spAutoFit/>
          </a:bodyPr>
          <a:lstStyle/>
          <a:p>
            <a:r>
              <a:rPr lang="en-US" b="1" dirty="0">
                <a:solidFill>
                  <a:srgbClr val="FF0000"/>
                </a:solidFill>
              </a:rPr>
              <a:t>KG6CIH/R</a:t>
            </a:r>
          </a:p>
        </p:txBody>
      </p:sp>
      <p:sp>
        <p:nvSpPr>
          <p:cNvPr id="19" name="TextBox 18">
            <a:extLst>
              <a:ext uri="{FF2B5EF4-FFF2-40B4-BE49-F238E27FC236}">
                <a16:creationId xmlns:a16="http://schemas.microsoft.com/office/drawing/2014/main" id="{96FB7E73-35C7-1257-E2C2-2F579C365F5A}"/>
              </a:ext>
            </a:extLst>
          </p:cNvPr>
          <p:cNvSpPr txBox="1"/>
          <p:nvPr/>
        </p:nvSpPr>
        <p:spPr>
          <a:xfrm>
            <a:off x="7934759" y="3730486"/>
            <a:ext cx="1540565" cy="369332"/>
          </a:xfrm>
          <a:prstGeom prst="rect">
            <a:avLst/>
          </a:prstGeom>
          <a:noFill/>
        </p:spPr>
        <p:txBody>
          <a:bodyPr wrap="square" rtlCol="0">
            <a:spAutoFit/>
          </a:bodyPr>
          <a:lstStyle/>
          <a:p>
            <a:r>
              <a:rPr lang="en-US" b="1" dirty="0">
                <a:solidFill>
                  <a:srgbClr val="FF0000"/>
                </a:solidFill>
              </a:rPr>
              <a:t>KM4OZH/R</a:t>
            </a:r>
          </a:p>
        </p:txBody>
      </p:sp>
      <p:sp>
        <p:nvSpPr>
          <p:cNvPr id="20" name="TextBox 19">
            <a:extLst>
              <a:ext uri="{FF2B5EF4-FFF2-40B4-BE49-F238E27FC236}">
                <a16:creationId xmlns:a16="http://schemas.microsoft.com/office/drawing/2014/main" id="{7F0360FF-96D1-95BE-18EE-CEA29D1CC3E9}"/>
              </a:ext>
            </a:extLst>
          </p:cNvPr>
          <p:cNvSpPr txBox="1"/>
          <p:nvPr/>
        </p:nvSpPr>
        <p:spPr>
          <a:xfrm>
            <a:off x="10186137" y="2243092"/>
            <a:ext cx="1560444" cy="369332"/>
          </a:xfrm>
          <a:prstGeom prst="rect">
            <a:avLst/>
          </a:prstGeom>
          <a:noFill/>
        </p:spPr>
        <p:txBody>
          <a:bodyPr wrap="square" rtlCol="0">
            <a:spAutoFit/>
          </a:bodyPr>
          <a:lstStyle/>
          <a:p>
            <a:r>
              <a:rPr lang="en-US" b="1" dirty="0">
                <a:solidFill>
                  <a:srgbClr val="FF0000"/>
                </a:solidFill>
              </a:rPr>
              <a:t>AA2SD/R</a:t>
            </a:r>
          </a:p>
        </p:txBody>
      </p:sp>
      <p:pic>
        <p:nvPicPr>
          <p:cNvPr id="21" name="Picture 20">
            <a:extLst>
              <a:ext uri="{FF2B5EF4-FFF2-40B4-BE49-F238E27FC236}">
                <a16:creationId xmlns:a16="http://schemas.microsoft.com/office/drawing/2014/main" id="{5A40CF4D-F304-5773-7B37-0405124BF15C}"/>
              </a:ext>
            </a:extLst>
          </p:cNvPr>
          <p:cNvPicPr>
            <a:picLocks noChangeAspect="1"/>
          </p:cNvPicPr>
          <p:nvPr/>
        </p:nvPicPr>
        <p:blipFill>
          <a:blip r:embed="rId6"/>
          <a:stretch>
            <a:fillRect/>
          </a:stretch>
        </p:blipFill>
        <p:spPr>
          <a:xfrm>
            <a:off x="6444192" y="2247812"/>
            <a:ext cx="1609483" cy="493819"/>
          </a:xfrm>
          <a:prstGeom prst="rect">
            <a:avLst/>
          </a:prstGeom>
        </p:spPr>
      </p:pic>
      <p:pic>
        <p:nvPicPr>
          <p:cNvPr id="22" name="Picture 21">
            <a:extLst>
              <a:ext uri="{FF2B5EF4-FFF2-40B4-BE49-F238E27FC236}">
                <a16:creationId xmlns:a16="http://schemas.microsoft.com/office/drawing/2014/main" id="{5917C6C7-F1C3-AE5A-44A0-A912637DE749}"/>
              </a:ext>
            </a:extLst>
          </p:cNvPr>
          <p:cNvPicPr>
            <a:picLocks noChangeAspect="1"/>
          </p:cNvPicPr>
          <p:nvPr/>
        </p:nvPicPr>
        <p:blipFill>
          <a:blip r:embed="rId6"/>
          <a:stretch>
            <a:fillRect/>
          </a:stretch>
        </p:blipFill>
        <p:spPr>
          <a:xfrm>
            <a:off x="2799853" y="2290880"/>
            <a:ext cx="1609483" cy="493819"/>
          </a:xfrm>
          <a:prstGeom prst="rect">
            <a:avLst/>
          </a:prstGeom>
        </p:spPr>
      </p:pic>
      <p:pic>
        <p:nvPicPr>
          <p:cNvPr id="25" name="Picture 24">
            <a:extLst>
              <a:ext uri="{FF2B5EF4-FFF2-40B4-BE49-F238E27FC236}">
                <a16:creationId xmlns:a16="http://schemas.microsoft.com/office/drawing/2014/main" id="{0AE6A466-8C69-E110-F212-D9224D3B89F0}"/>
              </a:ext>
            </a:extLst>
          </p:cNvPr>
          <p:cNvPicPr>
            <a:picLocks noChangeAspect="1"/>
          </p:cNvPicPr>
          <p:nvPr/>
        </p:nvPicPr>
        <p:blipFill>
          <a:blip r:embed="rId7"/>
          <a:stretch>
            <a:fillRect/>
          </a:stretch>
        </p:blipFill>
        <p:spPr>
          <a:xfrm>
            <a:off x="5418619" y="2536044"/>
            <a:ext cx="1414395" cy="493819"/>
          </a:xfrm>
          <a:prstGeom prst="rect">
            <a:avLst/>
          </a:prstGeom>
        </p:spPr>
      </p:pic>
      <p:pic>
        <p:nvPicPr>
          <p:cNvPr id="26" name="Picture 25">
            <a:extLst>
              <a:ext uri="{FF2B5EF4-FFF2-40B4-BE49-F238E27FC236}">
                <a16:creationId xmlns:a16="http://schemas.microsoft.com/office/drawing/2014/main" id="{DAACB66D-9331-DEDC-B856-542DBDB43DEB}"/>
              </a:ext>
            </a:extLst>
          </p:cNvPr>
          <p:cNvPicPr>
            <a:picLocks noChangeAspect="1"/>
          </p:cNvPicPr>
          <p:nvPr/>
        </p:nvPicPr>
        <p:blipFill>
          <a:blip r:embed="rId7"/>
          <a:stretch>
            <a:fillRect/>
          </a:stretch>
        </p:blipFill>
        <p:spPr>
          <a:xfrm>
            <a:off x="1830599" y="2625504"/>
            <a:ext cx="1414395" cy="493819"/>
          </a:xfrm>
          <a:prstGeom prst="rect">
            <a:avLst/>
          </a:prstGeom>
        </p:spPr>
      </p:pic>
      <p:sp>
        <p:nvSpPr>
          <p:cNvPr id="3" name="TextBox 2">
            <a:extLst>
              <a:ext uri="{FF2B5EF4-FFF2-40B4-BE49-F238E27FC236}">
                <a16:creationId xmlns:a16="http://schemas.microsoft.com/office/drawing/2014/main" id="{2406473D-4F26-0070-137B-CA66D7366405}"/>
              </a:ext>
            </a:extLst>
          </p:cNvPr>
          <p:cNvSpPr txBox="1"/>
          <p:nvPr/>
        </p:nvSpPr>
        <p:spPr>
          <a:xfrm>
            <a:off x="2799853" y="6057499"/>
            <a:ext cx="2717027" cy="646331"/>
          </a:xfrm>
          <a:prstGeom prst="rect">
            <a:avLst/>
          </a:prstGeom>
          <a:noFill/>
        </p:spPr>
        <p:txBody>
          <a:bodyPr wrap="square" rtlCol="0">
            <a:spAutoFit/>
          </a:bodyPr>
          <a:lstStyle/>
          <a:p>
            <a:r>
              <a:rPr lang="en-US" b="1" dirty="0">
                <a:solidFill>
                  <a:srgbClr val="FF0000"/>
                </a:solidFill>
              </a:rPr>
              <a:t>Tap the &gt; to move map data 2 hours forward</a:t>
            </a:r>
          </a:p>
        </p:txBody>
      </p:sp>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A5D0200F-BA46-9DC0-133D-63557341A6D7}"/>
                  </a:ext>
                </a:extLst>
              </p14:cNvPr>
              <p14:cNvContentPartPr/>
              <p14:nvPr/>
            </p14:nvContentPartPr>
            <p14:xfrm>
              <a:off x="3226320" y="5955960"/>
              <a:ext cx="452160" cy="130680"/>
            </p14:xfrm>
          </p:contentPart>
        </mc:Choice>
        <mc:Fallback xmlns="">
          <p:pic>
            <p:nvPicPr>
              <p:cNvPr id="4" name="Ink 3">
                <a:extLst>
                  <a:ext uri="{FF2B5EF4-FFF2-40B4-BE49-F238E27FC236}">
                    <a16:creationId xmlns:a16="http://schemas.microsoft.com/office/drawing/2014/main" id="{A5D0200F-BA46-9DC0-133D-63557341A6D7}"/>
                  </a:ext>
                </a:extLst>
              </p:cNvPr>
              <p:cNvPicPr/>
              <p:nvPr/>
            </p:nvPicPr>
            <p:blipFill>
              <a:blip r:embed="rId9"/>
              <a:stretch>
                <a:fillRect/>
              </a:stretch>
            </p:blipFill>
            <p:spPr>
              <a:xfrm>
                <a:off x="3208320" y="5937960"/>
                <a:ext cx="4878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D75BE775-CC2B-D851-DEA5-782B967333EA}"/>
                  </a:ext>
                </a:extLst>
              </p14:cNvPr>
              <p14:cNvContentPartPr/>
              <p14:nvPr/>
            </p14:nvContentPartPr>
            <p14:xfrm>
              <a:off x="3240720" y="5963880"/>
              <a:ext cx="55080" cy="99000"/>
            </p14:xfrm>
          </p:contentPart>
        </mc:Choice>
        <mc:Fallback xmlns="">
          <p:pic>
            <p:nvPicPr>
              <p:cNvPr id="6" name="Ink 5">
                <a:extLst>
                  <a:ext uri="{FF2B5EF4-FFF2-40B4-BE49-F238E27FC236}">
                    <a16:creationId xmlns:a16="http://schemas.microsoft.com/office/drawing/2014/main" id="{D75BE775-CC2B-D851-DEA5-782B967333EA}"/>
                  </a:ext>
                </a:extLst>
              </p:cNvPr>
              <p:cNvPicPr/>
              <p:nvPr/>
            </p:nvPicPr>
            <p:blipFill>
              <a:blip r:embed="rId11"/>
              <a:stretch>
                <a:fillRect/>
              </a:stretch>
            </p:blipFill>
            <p:spPr>
              <a:xfrm>
                <a:off x="3222720" y="5945880"/>
                <a:ext cx="907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D7CBB8B0-8265-FE69-3276-F6D86C5937DD}"/>
                  </a:ext>
                </a:extLst>
              </p14:cNvPr>
              <p14:cNvContentPartPr/>
              <p14:nvPr/>
            </p14:nvContentPartPr>
            <p14:xfrm>
              <a:off x="3240720" y="5963520"/>
              <a:ext cx="142560" cy="360"/>
            </p14:xfrm>
          </p:contentPart>
        </mc:Choice>
        <mc:Fallback xmlns="">
          <p:pic>
            <p:nvPicPr>
              <p:cNvPr id="10" name="Ink 9">
                <a:extLst>
                  <a:ext uri="{FF2B5EF4-FFF2-40B4-BE49-F238E27FC236}">
                    <a16:creationId xmlns:a16="http://schemas.microsoft.com/office/drawing/2014/main" id="{D7CBB8B0-8265-FE69-3276-F6D86C5937DD}"/>
                  </a:ext>
                </a:extLst>
              </p:cNvPr>
              <p:cNvPicPr/>
              <p:nvPr/>
            </p:nvPicPr>
            <p:blipFill>
              <a:blip r:embed="rId13"/>
              <a:stretch>
                <a:fillRect/>
              </a:stretch>
            </p:blipFill>
            <p:spPr>
              <a:xfrm>
                <a:off x="3222720" y="5945880"/>
                <a:ext cx="178200" cy="36000"/>
              </a:xfrm>
              <a:prstGeom prst="rect">
                <a:avLst/>
              </a:prstGeom>
            </p:spPr>
          </p:pic>
        </mc:Fallback>
      </mc:AlternateContent>
    </p:spTree>
    <p:extLst>
      <p:ext uri="{BB962C8B-B14F-4D97-AF65-F5344CB8AC3E}">
        <p14:creationId xmlns:p14="http://schemas.microsoft.com/office/powerpoint/2010/main" val="4156344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45929-56A5-1E63-B471-0A7DA12ACC15}"/>
              </a:ext>
            </a:extLst>
          </p:cNvPr>
          <p:cNvSpPr>
            <a:spLocks noGrp="1"/>
          </p:cNvSpPr>
          <p:nvPr>
            <p:ph type="title"/>
          </p:nvPr>
        </p:nvSpPr>
        <p:spPr>
          <a:xfrm>
            <a:off x="838200" y="856647"/>
            <a:ext cx="10515600" cy="1115157"/>
          </a:xfrm>
        </p:spPr>
        <p:txBody>
          <a:bodyPr>
            <a:normAutofit fontScale="90000"/>
          </a:bodyPr>
          <a:lstStyle/>
          <a:p>
            <a:pPr marL="228600" marR="0" lvl="0" indent="-228600" defTabSz="914400" rtl="0" eaLnBrk="1" fontAlgn="auto" latinLnBrk="0" hangingPunct="1">
              <a:lnSpc>
                <a:spcPct val="90000"/>
              </a:lnSpc>
              <a:spcBef>
                <a:spcPts val="1000"/>
              </a:spcBef>
              <a:spcAft>
                <a:spcPts val="0"/>
              </a:spcAft>
              <a:tabLst/>
              <a:defRPr/>
            </a:pPr>
            <a:r>
              <a:rPr kumimoji="0" lang="en-US" sz="4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Update your Plans for </a:t>
            </a:r>
            <a:r>
              <a:rPr kumimoji="0" lang="en-US" sz="49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Next</a:t>
            </a:r>
            <a:r>
              <a:rPr kumimoji="0" lang="en-US" sz="4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Contest &gt; Map </a:t>
            </a:r>
            <a:r>
              <a:rPr kumimoji="0" lang="en-US" sz="49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Data</a:t>
            </a:r>
            <a:r>
              <a:rPr kumimoji="0" lang="en-US" sz="4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button</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r>
            <a:b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br>
            <a:endParaRPr lang="en-US" dirty="0"/>
          </a:p>
        </p:txBody>
      </p:sp>
      <p:pic>
        <p:nvPicPr>
          <p:cNvPr id="5" name="Content Placeholder 4">
            <a:extLst>
              <a:ext uri="{FF2B5EF4-FFF2-40B4-BE49-F238E27FC236}">
                <a16:creationId xmlns:a16="http://schemas.microsoft.com/office/drawing/2014/main" id="{B83B9944-E877-414B-9252-564225BEFF57}"/>
              </a:ext>
            </a:extLst>
          </p:cNvPr>
          <p:cNvPicPr>
            <a:picLocks noGrp="1" noChangeAspect="1"/>
          </p:cNvPicPr>
          <p:nvPr>
            <p:ph idx="1"/>
          </p:nvPr>
        </p:nvPicPr>
        <p:blipFill>
          <a:blip r:embed="rId2"/>
          <a:stretch>
            <a:fillRect/>
          </a:stretch>
        </p:blipFill>
        <p:spPr>
          <a:xfrm>
            <a:off x="934566" y="1825625"/>
            <a:ext cx="3683891" cy="4351338"/>
          </a:xfr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A01DD1D-98C8-A0F8-58D1-6C42F3D3D38C}"/>
                  </a:ext>
                </a:extLst>
              </p14:cNvPr>
              <p14:cNvContentPartPr/>
              <p14:nvPr/>
            </p14:nvContentPartPr>
            <p14:xfrm>
              <a:off x="1475120" y="5424686"/>
              <a:ext cx="768600" cy="46440"/>
            </p14:xfrm>
          </p:contentPart>
        </mc:Choice>
        <mc:Fallback xmlns="">
          <p:pic>
            <p:nvPicPr>
              <p:cNvPr id="8" name="Ink 7">
                <a:extLst>
                  <a:ext uri="{FF2B5EF4-FFF2-40B4-BE49-F238E27FC236}">
                    <a16:creationId xmlns:a16="http://schemas.microsoft.com/office/drawing/2014/main" id="{FA01DD1D-98C8-A0F8-58D1-6C42F3D3D38C}"/>
                  </a:ext>
                </a:extLst>
              </p:cNvPr>
              <p:cNvPicPr/>
              <p:nvPr/>
            </p:nvPicPr>
            <p:blipFill>
              <a:blip r:embed="rId4"/>
              <a:stretch>
                <a:fillRect/>
              </a:stretch>
            </p:blipFill>
            <p:spPr>
              <a:xfrm>
                <a:off x="1457120" y="5406686"/>
                <a:ext cx="80424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503A8281-BE8C-BF23-784C-5C3270AAEA85}"/>
                  </a:ext>
                </a:extLst>
              </p14:cNvPr>
              <p14:cNvContentPartPr/>
              <p14:nvPr/>
            </p14:nvContentPartPr>
            <p14:xfrm>
              <a:off x="1490240" y="5424686"/>
              <a:ext cx="214560" cy="127080"/>
            </p14:xfrm>
          </p:contentPart>
        </mc:Choice>
        <mc:Fallback xmlns="">
          <p:pic>
            <p:nvPicPr>
              <p:cNvPr id="9" name="Ink 8">
                <a:extLst>
                  <a:ext uri="{FF2B5EF4-FFF2-40B4-BE49-F238E27FC236}">
                    <a16:creationId xmlns:a16="http://schemas.microsoft.com/office/drawing/2014/main" id="{503A8281-BE8C-BF23-784C-5C3270AAEA85}"/>
                  </a:ext>
                </a:extLst>
              </p:cNvPr>
              <p:cNvPicPr/>
              <p:nvPr/>
            </p:nvPicPr>
            <p:blipFill>
              <a:blip r:embed="rId6"/>
              <a:stretch>
                <a:fillRect/>
              </a:stretch>
            </p:blipFill>
            <p:spPr>
              <a:xfrm>
                <a:off x="1472600" y="5406686"/>
                <a:ext cx="25020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8D22B84-104E-C93C-CE86-57BC36694270}"/>
                  </a:ext>
                </a:extLst>
              </p14:cNvPr>
              <p14:cNvContentPartPr/>
              <p14:nvPr/>
            </p14:nvContentPartPr>
            <p14:xfrm>
              <a:off x="1467560" y="5359886"/>
              <a:ext cx="235800" cy="26640"/>
            </p14:xfrm>
          </p:contentPart>
        </mc:Choice>
        <mc:Fallback xmlns="">
          <p:pic>
            <p:nvPicPr>
              <p:cNvPr id="10" name="Ink 9">
                <a:extLst>
                  <a:ext uri="{FF2B5EF4-FFF2-40B4-BE49-F238E27FC236}">
                    <a16:creationId xmlns:a16="http://schemas.microsoft.com/office/drawing/2014/main" id="{F8D22B84-104E-C93C-CE86-57BC36694270}"/>
                  </a:ext>
                </a:extLst>
              </p:cNvPr>
              <p:cNvPicPr/>
              <p:nvPr/>
            </p:nvPicPr>
            <p:blipFill>
              <a:blip r:embed="rId8"/>
              <a:stretch>
                <a:fillRect/>
              </a:stretch>
            </p:blipFill>
            <p:spPr>
              <a:xfrm>
                <a:off x="1449920" y="5342246"/>
                <a:ext cx="271440" cy="62280"/>
              </a:xfrm>
              <a:prstGeom prst="rect">
                <a:avLst/>
              </a:prstGeom>
            </p:spPr>
          </p:pic>
        </mc:Fallback>
      </mc:AlternateContent>
      <p:pic>
        <p:nvPicPr>
          <p:cNvPr id="12" name="Picture 11">
            <a:extLst>
              <a:ext uri="{FF2B5EF4-FFF2-40B4-BE49-F238E27FC236}">
                <a16:creationId xmlns:a16="http://schemas.microsoft.com/office/drawing/2014/main" id="{410055C0-8681-3259-7C0D-43CBF3211B4B}"/>
              </a:ext>
            </a:extLst>
          </p:cNvPr>
          <p:cNvPicPr>
            <a:picLocks noChangeAspect="1"/>
          </p:cNvPicPr>
          <p:nvPr/>
        </p:nvPicPr>
        <p:blipFill>
          <a:blip r:embed="rId9"/>
          <a:stretch>
            <a:fillRect/>
          </a:stretch>
        </p:blipFill>
        <p:spPr>
          <a:xfrm>
            <a:off x="6562159" y="2052445"/>
            <a:ext cx="4994622" cy="2753109"/>
          </a:xfrm>
          <a:prstGeom prst="rect">
            <a:avLst/>
          </a:prstGeom>
        </p:spPr>
      </p:pic>
      <p:sp>
        <p:nvSpPr>
          <p:cNvPr id="13" name="TextBox 12">
            <a:extLst>
              <a:ext uri="{FF2B5EF4-FFF2-40B4-BE49-F238E27FC236}">
                <a16:creationId xmlns:a16="http://schemas.microsoft.com/office/drawing/2014/main" id="{F892DDD4-BB99-5A05-031B-F17DA0D710BC}"/>
              </a:ext>
            </a:extLst>
          </p:cNvPr>
          <p:cNvSpPr txBox="1"/>
          <p:nvPr/>
        </p:nvSpPr>
        <p:spPr>
          <a:xfrm>
            <a:off x="5002305" y="3429000"/>
            <a:ext cx="1536807" cy="2031325"/>
          </a:xfrm>
          <a:prstGeom prst="rect">
            <a:avLst/>
          </a:prstGeom>
          <a:noFill/>
        </p:spPr>
        <p:txBody>
          <a:bodyPr wrap="square" rtlCol="0">
            <a:spAutoFit/>
          </a:bodyPr>
          <a:lstStyle/>
          <a:p>
            <a:r>
              <a:rPr lang="en-US" b="1" dirty="0">
                <a:solidFill>
                  <a:srgbClr val="FF0000"/>
                </a:solidFill>
              </a:rPr>
              <a:t>Map Data button takes you to exactly the same place in the database</a:t>
            </a:r>
          </a:p>
        </p:txBody>
      </p:sp>
      <p:sp>
        <p:nvSpPr>
          <p:cNvPr id="14" name="TextBox 13">
            <a:extLst>
              <a:ext uri="{FF2B5EF4-FFF2-40B4-BE49-F238E27FC236}">
                <a16:creationId xmlns:a16="http://schemas.microsoft.com/office/drawing/2014/main" id="{B8A76ADD-0372-2CD3-9665-D18469163FAD}"/>
              </a:ext>
            </a:extLst>
          </p:cNvPr>
          <p:cNvSpPr txBox="1"/>
          <p:nvPr/>
        </p:nvSpPr>
        <p:spPr>
          <a:xfrm>
            <a:off x="6922960" y="4353340"/>
            <a:ext cx="4115886" cy="1477328"/>
          </a:xfrm>
          <a:prstGeom prst="rect">
            <a:avLst/>
          </a:prstGeom>
          <a:noFill/>
        </p:spPr>
        <p:txBody>
          <a:bodyPr wrap="square" rtlCol="0">
            <a:spAutoFit/>
          </a:bodyPr>
          <a:lstStyle/>
          <a:p>
            <a:r>
              <a:rPr lang="en-US" b="1" dirty="0">
                <a:solidFill>
                  <a:srgbClr val="FF0000"/>
                </a:solidFill>
              </a:rPr>
              <a:t>As a Rover or Portable station, don’t delete your Grids, just Un-check the check box for any unused </a:t>
            </a:r>
            <a:r>
              <a:rPr lang="en-US" b="1" dirty="0" smtClean="0">
                <a:solidFill>
                  <a:srgbClr val="FF0000"/>
                </a:solidFill>
              </a:rPr>
              <a:t>Grid in the next contest</a:t>
            </a:r>
            <a:endParaRPr lang="en-US" b="1" dirty="0">
              <a:solidFill>
                <a:srgbClr val="FF0000"/>
              </a:solidFill>
            </a:endParaRPr>
          </a:p>
        </p:txBody>
      </p:sp>
    </p:spTree>
    <p:extLst>
      <p:ext uri="{BB962C8B-B14F-4D97-AF65-F5344CB8AC3E}">
        <p14:creationId xmlns:p14="http://schemas.microsoft.com/office/powerpoint/2010/main" val="1016414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53ED-1831-A958-A6F4-DD8E79654A0B}"/>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Help button</a:t>
            </a:r>
            <a:endParaRPr lang="en-US" b="1"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904127D5-834E-919D-26D0-F620DED7C52E}"/>
              </a:ext>
            </a:extLst>
          </p:cNvPr>
          <p:cNvPicPr>
            <a:picLocks noGrp="1" noChangeAspect="1"/>
          </p:cNvPicPr>
          <p:nvPr>
            <p:ph idx="1"/>
          </p:nvPr>
        </p:nvPicPr>
        <p:blipFill>
          <a:blip r:embed="rId2"/>
          <a:stretch>
            <a:fillRect/>
          </a:stretch>
        </p:blipFill>
        <p:spPr>
          <a:xfrm>
            <a:off x="718837" y="1430709"/>
            <a:ext cx="3485416" cy="4067743"/>
          </a:xfrm>
        </p:spPr>
      </p:pic>
      <p:pic>
        <p:nvPicPr>
          <p:cNvPr id="7" name="Picture 6">
            <a:extLst>
              <a:ext uri="{FF2B5EF4-FFF2-40B4-BE49-F238E27FC236}">
                <a16:creationId xmlns:a16="http://schemas.microsoft.com/office/drawing/2014/main" id="{99D0A87B-721F-B447-93C9-6EA4B1AF4770}"/>
              </a:ext>
            </a:extLst>
          </p:cNvPr>
          <p:cNvPicPr>
            <a:picLocks noChangeAspect="1"/>
          </p:cNvPicPr>
          <p:nvPr/>
        </p:nvPicPr>
        <p:blipFill>
          <a:blip r:embed="rId3"/>
          <a:stretch>
            <a:fillRect/>
          </a:stretch>
        </p:blipFill>
        <p:spPr>
          <a:xfrm>
            <a:off x="4674494" y="497750"/>
            <a:ext cx="3382027" cy="5933660"/>
          </a:xfrm>
          <a:prstGeom prst="rect">
            <a:avLst/>
          </a:prstGeom>
        </p:spPr>
      </p:pic>
      <p:sp>
        <p:nvSpPr>
          <p:cNvPr id="14" name="TextBox 13">
            <a:extLst>
              <a:ext uri="{FF2B5EF4-FFF2-40B4-BE49-F238E27FC236}">
                <a16:creationId xmlns:a16="http://schemas.microsoft.com/office/drawing/2014/main" id="{F740827E-8A23-4014-8787-396EE0FA6380}"/>
              </a:ext>
            </a:extLst>
          </p:cNvPr>
          <p:cNvSpPr txBox="1"/>
          <p:nvPr/>
        </p:nvSpPr>
        <p:spPr>
          <a:xfrm>
            <a:off x="8229600" y="1311965"/>
            <a:ext cx="3124199" cy="4801314"/>
          </a:xfrm>
          <a:prstGeom prst="rect">
            <a:avLst/>
          </a:prstGeom>
          <a:noFill/>
        </p:spPr>
        <p:txBody>
          <a:bodyPr wrap="square" rtlCol="0">
            <a:spAutoFit/>
          </a:bodyPr>
          <a:lstStyle/>
          <a:p>
            <a:r>
              <a:rPr lang="en-US" b="1" dirty="0">
                <a:solidFill>
                  <a:srgbClr val="FF0000"/>
                </a:solidFill>
              </a:rPr>
              <a:t>The Help button brings up an extensive listing of Map Keyboard Functions (1</a:t>
            </a:r>
            <a:r>
              <a:rPr lang="en-US" b="1" baseline="30000" dirty="0">
                <a:solidFill>
                  <a:srgbClr val="FF0000"/>
                </a:solidFill>
              </a:rPr>
              <a:t>st</a:t>
            </a:r>
            <a:r>
              <a:rPr lang="en-US" b="1" dirty="0">
                <a:solidFill>
                  <a:srgbClr val="FF0000"/>
                </a:solidFill>
              </a:rPr>
              <a:t> several Functions shown to the left).   Functions are accessed by typing  a single letter or keystroke combo while your mouse is on the Map.</a:t>
            </a:r>
          </a:p>
          <a:p>
            <a:endParaRPr lang="en-US" b="1" dirty="0">
              <a:solidFill>
                <a:srgbClr val="FF0000"/>
              </a:solidFill>
            </a:endParaRPr>
          </a:p>
          <a:p>
            <a:r>
              <a:rPr lang="en-US" b="1" dirty="0">
                <a:solidFill>
                  <a:srgbClr val="FF0000"/>
                </a:solidFill>
              </a:rPr>
              <a:t>Next Page example of Functions a </a:t>
            </a:r>
            <a:r>
              <a:rPr lang="en-US" b="1" dirty="0" smtClean="0">
                <a:solidFill>
                  <a:srgbClr val="FF0000"/>
                </a:solidFill>
              </a:rPr>
              <a:t>– b </a:t>
            </a:r>
            <a:r>
              <a:rPr lang="en-US" b="1" dirty="0">
                <a:solidFill>
                  <a:srgbClr val="FF0000"/>
                </a:solidFill>
              </a:rPr>
              <a:t>– c - d</a:t>
            </a:r>
          </a:p>
        </p:txBody>
      </p:sp>
    </p:spTree>
    <p:extLst>
      <p:ext uri="{BB962C8B-B14F-4D97-AF65-F5344CB8AC3E}">
        <p14:creationId xmlns:p14="http://schemas.microsoft.com/office/powerpoint/2010/main" val="2711426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2737-0052-40C4-A869-A06D73353EAA}"/>
              </a:ext>
            </a:extLst>
          </p:cNvPr>
          <p:cNvSpPr>
            <a:spLocks noGrp="1"/>
          </p:cNvSpPr>
          <p:nvPr>
            <p:ph type="title"/>
          </p:nvPr>
        </p:nvSpPr>
        <p:spPr>
          <a:xfrm>
            <a:off x="838200" y="544142"/>
            <a:ext cx="10515600" cy="1325563"/>
          </a:xfrm>
        </p:spPr>
        <p:txBody>
          <a:bodyPr>
            <a:normAutofit fontScale="90000"/>
          </a:bodyPr>
          <a:lstStyle/>
          <a:p>
            <a:r>
              <a:rPr lang="en-US" b="1" dirty="0">
                <a:latin typeface="Calibri" panose="020F0502020204030204" pitchFamily="34" charset="0"/>
                <a:ea typeface="Calibri" panose="020F0502020204030204" pitchFamily="34" charset="0"/>
                <a:cs typeface="Calibri" panose="020F0502020204030204" pitchFamily="34" charset="0"/>
              </a:rPr>
              <a:t>Check the Path Profile between two 10 character Grid sites on the Map &gt; Functions a – b – c - d</a:t>
            </a:r>
          </a:p>
        </p:txBody>
      </p:sp>
      <p:pic>
        <p:nvPicPr>
          <p:cNvPr id="9" name="Content Placeholder 8">
            <a:extLst>
              <a:ext uri="{FF2B5EF4-FFF2-40B4-BE49-F238E27FC236}">
                <a16:creationId xmlns:a16="http://schemas.microsoft.com/office/drawing/2014/main" id="{F6B4CB61-24D9-6870-CA88-A70D2261063D}"/>
              </a:ext>
            </a:extLst>
          </p:cNvPr>
          <p:cNvPicPr>
            <a:picLocks noGrp="1" noChangeAspect="1"/>
          </p:cNvPicPr>
          <p:nvPr>
            <p:ph idx="1"/>
          </p:nvPr>
        </p:nvPicPr>
        <p:blipFill>
          <a:blip r:embed="rId2"/>
          <a:stretch>
            <a:fillRect/>
          </a:stretch>
        </p:blipFill>
        <p:spPr>
          <a:xfrm>
            <a:off x="944066" y="1879294"/>
            <a:ext cx="6937669" cy="4351338"/>
          </a:xfr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67E95D86-2699-5939-31EE-E3E73A5877F0}"/>
                  </a:ext>
                </a:extLst>
              </p14:cNvPr>
              <p14:cNvContentPartPr/>
              <p14:nvPr/>
            </p14:nvContentPartPr>
            <p14:xfrm>
              <a:off x="7682713" y="1917939"/>
              <a:ext cx="845280" cy="360"/>
            </p14:xfrm>
          </p:contentPart>
        </mc:Choice>
        <mc:Fallback xmlns="">
          <p:pic>
            <p:nvPicPr>
              <p:cNvPr id="11" name="Ink 10">
                <a:extLst>
                  <a:ext uri="{FF2B5EF4-FFF2-40B4-BE49-F238E27FC236}">
                    <a16:creationId xmlns:a16="http://schemas.microsoft.com/office/drawing/2014/main" id="{67E95D86-2699-5939-31EE-E3E73A5877F0}"/>
                  </a:ext>
                </a:extLst>
              </p:cNvPr>
              <p:cNvPicPr/>
              <p:nvPr/>
            </p:nvPicPr>
            <p:blipFill>
              <a:blip r:embed="rId4"/>
              <a:stretch>
                <a:fillRect/>
              </a:stretch>
            </p:blipFill>
            <p:spPr>
              <a:xfrm>
                <a:off x="7665073" y="1900299"/>
                <a:ext cx="8809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3D3B7BC-3301-E27F-B212-07A937C6CD3A}"/>
                  </a:ext>
                </a:extLst>
              </p14:cNvPr>
              <p14:cNvContentPartPr/>
              <p14:nvPr/>
            </p14:nvContentPartPr>
            <p14:xfrm>
              <a:off x="7712515" y="1788370"/>
              <a:ext cx="188640" cy="138960"/>
            </p14:xfrm>
          </p:contentPart>
        </mc:Choice>
        <mc:Fallback xmlns="">
          <p:pic>
            <p:nvPicPr>
              <p:cNvPr id="20" name="Ink 19">
                <a:extLst>
                  <a:ext uri="{FF2B5EF4-FFF2-40B4-BE49-F238E27FC236}">
                    <a16:creationId xmlns:a16="http://schemas.microsoft.com/office/drawing/2014/main" id="{43D3B7BC-3301-E27F-B212-07A937C6CD3A}"/>
                  </a:ext>
                </a:extLst>
              </p:cNvPr>
              <p:cNvPicPr/>
              <p:nvPr/>
            </p:nvPicPr>
            <p:blipFill>
              <a:blip r:embed="rId6"/>
              <a:stretch>
                <a:fillRect/>
              </a:stretch>
            </p:blipFill>
            <p:spPr>
              <a:xfrm>
                <a:off x="7694515" y="1770370"/>
                <a:ext cx="22428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5FE5ED35-C0A8-D945-7B3A-C380462E36AB}"/>
                  </a:ext>
                </a:extLst>
              </p14:cNvPr>
              <p14:cNvContentPartPr/>
              <p14:nvPr/>
            </p14:nvContentPartPr>
            <p14:xfrm>
              <a:off x="7722595" y="1898170"/>
              <a:ext cx="180000" cy="195480"/>
            </p14:xfrm>
          </p:contentPart>
        </mc:Choice>
        <mc:Fallback xmlns="">
          <p:pic>
            <p:nvPicPr>
              <p:cNvPr id="21" name="Ink 20">
                <a:extLst>
                  <a:ext uri="{FF2B5EF4-FFF2-40B4-BE49-F238E27FC236}">
                    <a16:creationId xmlns:a16="http://schemas.microsoft.com/office/drawing/2014/main" id="{5FE5ED35-C0A8-D945-7B3A-C380462E36AB}"/>
                  </a:ext>
                </a:extLst>
              </p:cNvPr>
              <p:cNvPicPr/>
              <p:nvPr/>
            </p:nvPicPr>
            <p:blipFill>
              <a:blip r:embed="rId8"/>
              <a:stretch>
                <a:fillRect/>
              </a:stretch>
            </p:blipFill>
            <p:spPr>
              <a:xfrm>
                <a:off x="7704595" y="1880530"/>
                <a:ext cx="215640" cy="231120"/>
              </a:xfrm>
              <a:prstGeom prst="rect">
                <a:avLst/>
              </a:prstGeom>
            </p:spPr>
          </p:pic>
        </mc:Fallback>
      </mc:AlternateContent>
      <p:sp>
        <p:nvSpPr>
          <p:cNvPr id="22" name="TextBox 21">
            <a:extLst>
              <a:ext uri="{FF2B5EF4-FFF2-40B4-BE49-F238E27FC236}">
                <a16:creationId xmlns:a16="http://schemas.microsoft.com/office/drawing/2014/main" id="{445EBEBB-2964-244D-F7B1-09631E66B516}"/>
              </a:ext>
            </a:extLst>
          </p:cNvPr>
          <p:cNvSpPr txBox="1"/>
          <p:nvPr/>
        </p:nvSpPr>
        <p:spPr>
          <a:xfrm>
            <a:off x="8492100" y="1522892"/>
            <a:ext cx="3626105" cy="646331"/>
          </a:xfrm>
          <a:prstGeom prst="rect">
            <a:avLst/>
          </a:prstGeom>
          <a:noFill/>
        </p:spPr>
        <p:txBody>
          <a:bodyPr wrap="square" rtlCol="0">
            <a:spAutoFit/>
          </a:bodyPr>
          <a:lstStyle/>
          <a:p>
            <a:r>
              <a:rPr lang="en-US" b="1" dirty="0">
                <a:solidFill>
                  <a:srgbClr val="FF0000"/>
                </a:solidFill>
              </a:rPr>
              <a:t>Cell indicates 10 </a:t>
            </a:r>
            <a:r>
              <a:rPr lang="en-US" b="1" dirty="0" smtClean="0">
                <a:solidFill>
                  <a:srgbClr val="FF0000"/>
                </a:solidFill>
              </a:rPr>
              <a:t>char </a:t>
            </a:r>
            <a:r>
              <a:rPr lang="en-US" b="1" dirty="0">
                <a:solidFill>
                  <a:srgbClr val="FF0000"/>
                </a:solidFill>
              </a:rPr>
              <a:t>Grid under the mouse</a:t>
            </a:r>
          </a:p>
        </p:txBody>
      </p:sp>
      <p:sp>
        <p:nvSpPr>
          <p:cNvPr id="23" name="TextBox 22">
            <a:extLst>
              <a:ext uri="{FF2B5EF4-FFF2-40B4-BE49-F238E27FC236}">
                <a16:creationId xmlns:a16="http://schemas.microsoft.com/office/drawing/2014/main" id="{436C88F3-A9E8-957D-21EE-524F12186C4A}"/>
              </a:ext>
            </a:extLst>
          </p:cNvPr>
          <p:cNvSpPr txBox="1"/>
          <p:nvPr/>
        </p:nvSpPr>
        <p:spPr>
          <a:xfrm>
            <a:off x="3478705" y="5804445"/>
            <a:ext cx="298174" cy="369332"/>
          </a:xfrm>
          <a:prstGeom prst="rect">
            <a:avLst/>
          </a:prstGeom>
          <a:noFill/>
        </p:spPr>
        <p:txBody>
          <a:bodyPr wrap="square" rtlCol="0">
            <a:spAutoFit/>
          </a:bodyPr>
          <a:lstStyle/>
          <a:p>
            <a:r>
              <a:rPr lang="en-US" b="1" dirty="0">
                <a:solidFill>
                  <a:srgbClr val="FF0000"/>
                </a:solidFill>
              </a:rPr>
              <a:t>a</a:t>
            </a:r>
          </a:p>
        </p:txBody>
      </p:sp>
      <p:sp>
        <p:nvSpPr>
          <p:cNvPr id="26" name="TextBox 25">
            <a:extLst>
              <a:ext uri="{FF2B5EF4-FFF2-40B4-BE49-F238E27FC236}">
                <a16:creationId xmlns:a16="http://schemas.microsoft.com/office/drawing/2014/main" id="{45E76256-4ECF-2D6E-B2C5-CFC490020E82}"/>
              </a:ext>
            </a:extLst>
          </p:cNvPr>
          <p:cNvSpPr txBox="1"/>
          <p:nvPr/>
        </p:nvSpPr>
        <p:spPr>
          <a:xfrm>
            <a:off x="5834274" y="5855726"/>
            <a:ext cx="526767" cy="369332"/>
          </a:xfrm>
          <a:prstGeom prst="rect">
            <a:avLst/>
          </a:prstGeom>
          <a:noFill/>
        </p:spPr>
        <p:txBody>
          <a:bodyPr wrap="square" rtlCol="0">
            <a:spAutoFit/>
          </a:bodyPr>
          <a:lstStyle/>
          <a:p>
            <a:r>
              <a:rPr lang="en-US" b="1" dirty="0">
                <a:solidFill>
                  <a:srgbClr val="FF0000"/>
                </a:solidFill>
              </a:rPr>
              <a:t>b</a:t>
            </a:r>
          </a:p>
        </p:txBody>
      </p:sp>
      <p:sp>
        <p:nvSpPr>
          <p:cNvPr id="27" name="TextBox 26">
            <a:extLst>
              <a:ext uri="{FF2B5EF4-FFF2-40B4-BE49-F238E27FC236}">
                <a16:creationId xmlns:a16="http://schemas.microsoft.com/office/drawing/2014/main" id="{01167FB0-C87C-0602-B285-E60601AC8467}"/>
              </a:ext>
            </a:extLst>
          </p:cNvPr>
          <p:cNvSpPr txBox="1"/>
          <p:nvPr/>
        </p:nvSpPr>
        <p:spPr>
          <a:xfrm>
            <a:off x="5138535" y="4899992"/>
            <a:ext cx="844827" cy="369332"/>
          </a:xfrm>
          <a:prstGeom prst="rect">
            <a:avLst/>
          </a:prstGeom>
          <a:noFill/>
        </p:spPr>
        <p:txBody>
          <a:bodyPr wrap="square" rtlCol="0">
            <a:spAutoFit/>
          </a:bodyPr>
          <a:lstStyle/>
          <a:p>
            <a:r>
              <a:rPr lang="en-US" b="1" dirty="0">
                <a:solidFill>
                  <a:srgbClr val="FF0000"/>
                </a:solidFill>
              </a:rPr>
              <a:t>c</a:t>
            </a:r>
          </a:p>
        </p:txBody>
      </p:sp>
      <p:sp>
        <p:nvSpPr>
          <p:cNvPr id="28" name="TextBox 27">
            <a:extLst>
              <a:ext uri="{FF2B5EF4-FFF2-40B4-BE49-F238E27FC236}">
                <a16:creationId xmlns:a16="http://schemas.microsoft.com/office/drawing/2014/main" id="{8EB26B38-5CD4-8D8C-2A32-0E60B7C3EC84}"/>
              </a:ext>
            </a:extLst>
          </p:cNvPr>
          <p:cNvSpPr txBox="1"/>
          <p:nvPr/>
        </p:nvSpPr>
        <p:spPr>
          <a:xfrm>
            <a:off x="7017029" y="2375455"/>
            <a:ext cx="974035" cy="369332"/>
          </a:xfrm>
          <a:prstGeom prst="rect">
            <a:avLst/>
          </a:prstGeom>
          <a:noFill/>
        </p:spPr>
        <p:txBody>
          <a:bodyPr wrap="square" rtlCol="0">
            <a:spAutoFit/>
          </a:bodyPr>
          <a:lstStyle/>
          <a:p>
            <a:r>
              <a:rPr lang="en-US" b="1" dirty="0">
                <a:solidFill>
                  <a:srgbClr val="FF0000"/>
                </a:solidFill>
              </a:rPr>
              <a:t>d</a:t>
            </a:r>
          </a:p>
        </p:txBody>
      </p:sp>
      <p:sp>
        <p:nvSpPr>
          <p:cNvPr id="29" name="TextBox 28">
            <a:extLst>
              <a:ext uri="{FF2B5EF4-FFF2-40B4-BE49-F238E27FC236}">
                <a16:creationId xmlns:a16="http://schemas.microsoft.com/office/drawing/2014/main" id="{D79258EC-EC13-8505-3E13-EF9F7D71D347}"/>
              </a:ext>
            </a:extLst>
          </p:cNvPr>
          <p:cNvSpPr txBox="1"/>
          <p:nvPr/>
        </p:nvSpPr>
        <p:spPr>
          <a:xfrm>
            <a:off x="8518053" y="2942941"/>
            <a:ext cx="3600152" cy="923330"/>
          </a:xfrm>
          <a:prstGeom prst="rect">
            <a:avLst/>
          </a:prstGeom>
          <a:noFill/>
        </p:spPr>
        <p:txBody>
          <a:bodyPr wrap="square" rtlCol="0">
            <a:spAutoFit/>
          </a:bodyPr>
          <a:lstStyle/>
          <a:p>
            <a:r>
              <a:rPr lang="en-US" b="1" dirty="0">
                <a:solidFill>
                  <a:srgbClr val="FF0000"/>
                </a:solidFill>
              </a:rPr>
              <a:t>2. Hover the mouse over the map 1</a:t>
            </a:r>
            <a:r>
              <a:rPr lang="en-US" b="1" baseline="30000" dirty="0">
                <a:solidFill>
                  <a:srgbClr val="FF0000"/>
                </a:solidFill>
              </a:rPr>
              <a:t>st</a:t>
            </a:r>
            <a:r>
              <a:rPr lang="en-US" b="1" dirty="0">
                <a:solidFill>
                  <a:srgbClr val="FF0000"/>
                </a:solidFill>
              </a:rPr>
              <a:t> site of interest – type </a:t>
            </a:r>
            <a:r>
              <a:rPr lang="en-US" b="1" dirty="0" smtClean="0">
                <a:solidFill>
                  <a:srgbClr val="FF0000"/>
                </a:solidFill>
              </a:rPr>
              <a:t>“a”</a:t>
            </a:r>
            <a:r>
              <a:rPr lang="en-US" dirty="0" smtClean="0">
                <a:solidFill>
                  <a:srgbClr val="FF0000"/>
                </a:solidFill>
              </a:rPr>
              <a:t>.  </a:t>
            </a:r>
            <a:endParaRPr lang="en-US" dirty="0">
              <a:solidFill>
                <a:srgbClr val="FF0000"/>
              </a:solidFill>
            </a:endParaRPr>
          </a:p>
        </p:txBody>
      </p:sp>
      <p:sp>
        <p:nvSpPr>
          <p:cNvPr id="31" name="TextBox 30">
            <a:extLst>
              <a:ext uri="{FF2B5EF4-FFF2-40B4-BE49-F238E27FC236}">
                <a16:creationId xmlns:a16="http://schemas.microsoft.com/office/drawing/2014/main" id="{91C045C4-3117-7148-F3BA-77FCAC712B70}"/>
              </a:ext>
            </a:extLst>
          </p:cNvPr>
          <p:cNvSpPr txBox="1"/>
          <p:nvPr/>
        </p:nvSpPr>
        <p:spPr>
          <a:xfrm>
            <a:off x="8565038" y="3820695"/>
            <a:ext cx="362696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3. Hover the mouse over the map 2</a:t>
            </a:r>
            <a:r>
              <a:rPr kumimoji="0" lang="en-US" sz="1800" b="1" i="0" u="none" strike="noStrike" kern="1200" cap="none" spc="0" normalizeH="0" baseline="30000" noProof="0" dirty="0">
                <a:ln>
                  <a:noFill/>
                </a:ln>
                <a:solidFill>
                  <a:srgbClr val="FF0000"/>
                </a:solidFill>
                <a:effectLst/>
                <a:uLnTx/>
                <a:uFillTx/>
                <a:latin typeface="Aptos" panose="02110004020202020204"/>
                <a:ea typeface="+mn-ea"/>
                <a:cs typeface="+mn-cs"/>
              </a:rPr>
              <a:t>nd</a:t>
            </a: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 site of interest  – type </a:t>
            </a:r>
            <a:r>
              <a:rPr kumimoji="0" lang="en-US" sz="1800" b="1" i="0" u="none" strike="noStrike" kern="1200" cap="none" spc="0" normalizeH="0" baseline="0" noProof="0" dirty="0" smtClean="0">
                <a:ln>
                  <a:noFill/>
                </a:ln>
                <a:solidFill>
                  <a:srgbClr val="FF0000"/>
                </a:solidFill>
                <a:effectLst/>
                <a:uLnTx/>
                <a:uFillTx/>
                <a:latin typeface="Aptos" panose="02110004020202020204"/>
                <a:ea typeface="+mn-ea"/>
                <a:cs typeface="+mn-cs"/>
              </a:rPr>
              <a:t>“b”</a:t>
            </a:r>
            <a:r>
              <a:rPr kumimoji="0" lang="en-US" sz="1800" b="0" i="0" u="none" strike="noStrike" kern="1200" cap="none" spc="0" normalizeH="0" baseline="0" noProof="0" dirty="0" smtClean="0">
                <a:ln>
                  <a:noFill/>
                </a:ln>
                <a:solidFill>
                  <a:srgbClr val="FF0000"/>
                </a:solidFill>
                <a:effectLst/>
                <a:uLnTx/>
                <a:uFillTx/>
                <a:latin typeface="Aptos" panose="02110004020202020204"/>
                <a:ea typeface="+mn-ea"/>
                <a:cs typeface="+mn-cs"/>
              </a:rPr>
              <a:t>.  </a:t>
            </a:r>
            <a:endPar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34C9B39B-09F0-C132-6E69-59427D600EF8}"/>
              </a:ext>
            </a:extLst>
          </p:cNvPr>
          <p:cNvSpPr txBox="1"/>
          <p:nvPr/>
        </p:nvSpPr>
        <p:spPr>
          <a:xfrm rot="10800000" flipV="1">
            <a:off x="8574967" y="4697663"/>
            <a:ext cx="18106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ptos" panose="02110004020202020204"/>
                <a:ea typeface="+mn-ea"/>
                <a:cs typeface="+mn-cs"/>
              </a:rPr>
              <a:t>4.</a:t>
            </a:r>
            <a:r>
              <a:rPr kumimoji="0" lang="en-US" sz="1800" b="1" i="0" u="none" strike="noStrike" kern="1200" cap="none" spc="0" normalizeH="0" noProof="0" dirty="0" smtClean="0">
                <a:ln>
                  <a:noFill/>
                </a:ln>
                <a:solidFill>
                  <a:srgbClr val="FF0000"/>
                </a:solidFill>
                <a:effectLst/>
                <a:uLnTx/>
                <a:uFillTx/>
                <a:latin typeface="Aptos" panose="02110004020202020204"/>
                <a:ea typeface="+mn-ea"/>
                <a:cs typeface="+mn-cs"/>
              </a:rPr>
              <a:t> </a:t>
            </a:r>
            <a:r>
              <a:rPr kumimoji="0" lang="en-US" sz="1800" b="1" i="0" u="none" strike="noStrike" kern="1200" cap="none" spc="0" normalizeH="0" baseline="0" noProof="0" dirty="0" smtClean="0">
                <a:ln>
                  <a:noFill/>
                </a:ln>
                <a:solidFill>
                  <a:srgbClr val="FF0000"/>
                </a:solidFill>
                <a:effectLst/>
                <a:uLnTx/>
                <a:uFillTx/>
                <a:latin typeface="Aptos" panose="02110004020202020204"/>
                <a:ea typeface="+mn-ea"/>
                <a:cs typeface="+mn-cs"/>
              </a:rPr>
              <a:t>type “c”</a:t>
            </a:r>
            <a:r>
              <a:rPr kumimoji="0" lang="en-US" sz="1800" b="0" i="0" u="none" strike="noStrike" kern="1200" cap="none" spc="0" normalizeH="0" baseline="0" noProof="0" dirty="0" smtClean="0">
                <a:ln>
                  <a:noFill/>
                </a:ln>
                <a:solidFill>
                  <a:srgbClr val="FF0000"/>
                </a:solidFill>
                <a:effectLst/>
                <a:uLnTx/>
                <a:uFillTx/>
                <a:latin typeface="Aptos" panose="02110004020202020204"/>
                <a:ea typeface="+mn-ea"/>
                <a:cs typeface="+mn-cs"/>
              </a:rPr>
              <a:t>  </a:t>
            </a:r>
            <a:endPar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34" name="TextBox 33">
            <a:extLst>
              <a:ext uri="{FF2B5EF4-FFF2-40B4-BE49-F238E27FC236}">
                <a16:creationId xmlns:a16="http://schemas.microsoft.com/office/drawing/2014/main" id="{D5E881C1-46D8-D19A-EF6C-E9D399D6E250}"/>
              </a:ext>
            </a:extLst>
          </p:cNvPr>
          <p:cNvSpPr txBox="1"/>
          <p:nvPr/>
        </p:nvSpPr>
        <p:spPr>
          <a:xfrm>
            <a:off x="8587404" y="5032106"/>
            <a:ext cx="1798254" cy="369332"/>
          </a:xfrm>
          <a:prstGeom prst="rect">
            <a:avLst/>
          </a:prstGeom>
          <a:noFill/>
        </p:spPr>
        <p:txBody>
          <a:bodyPr wrap="square" rtlCol="0">
            <a:spAutoFit/>
          </a:bodyPr>
          <a:lstStyle/>
          <a:p>
            <a:r>
              <a:rPr lang="en-US" b="1" dirty="0" smtClean="0">
                <a:solidFill>
                  <a:srgbClr val="FF0000"/>
                </a:solidFill>
              </a:rPr>
              <a:t>5. type “d”</a:t>
            </a:r>
            <a:endParaRPr lang="en-US" b="1" dirty="0">
              <a:solidFill>
                <a:srgbClr val="FF0000"/>
              </a:solidFill>
            </a:endParaRPr>
          </a:p>
        </p:txBody>
      </p:sp>
      <p:sp>
        <p:nvSpPr>
          <p:cNvPr id="35" name="TextBox 34">
            <a:extLst>
              <a:ext uri="{FF2B5EF4-FFF2-40B4-BE49-F238E27FC236}">
                <a16:creationId xmlns:a16="http://schemas.microsoft.com/office/drawing/2014/main" id="{E69BC999-2070-815F-7F08-E0F56BFF260B}"/>
              </a:ext>
            </a:extLst>
          </p:cNvPr>
          <p:cNvSpPr txBox="1"/>
          <p:nvPr/>
        </p:nvSpPr>
        <p:spPr>
          <a:xfrm>
            <a:off x="8517839" y="2272847"/>
            <a:ext cx="3399177" cy="646331"/>
          </a:xfrm>
          <a:prstGeom prst="rect">
            <a:avLst/>
          </a:prstGeom>
          <a:noFill/>
        </p:spPr>
        <p:txBody>
          <a:bodyPr wrap="square" rtlCol="0">
            <a:spAutoFit/>
          </a:bodyPr>
          <a:lstStyle/>
          <a:p>
            <a:r>
              <a:rPr lang="en-US" b="1" dirty="0">
                <a:solidFill>
                  <a:srgbClr val="FF0000"/>
                </a:solidFill>
              </a:rPr>
              <a:t>1. Roll the mouse wheel to zoom in on the map</a:t>
            </a:r>
          </a:p>
        </p:txBody>
      </p:sp>
      <p:sp>
        <p:nvSpPr>
          <p:cNvPr id="36" name="TextBox 35">
            <a:extLst>
              <a:ext uri="{FF2B5EF4-FFF2-40B4-BE49-F238E27FC236}">
                <a16:creationId xmlns:a16="http://schemas.microsoft.com/office/drawing/2014/main" id="{A39E28BB-562C-1353-E2D3-1D0BD5E79251}"/>
              </a:ext>
            </a:extLst>
          </p:cNvPr>
          <p:cNvSpPr txBox="1"/>
          <p:nvPr/>
        </p:nvSpPr>
        <p:spPr>
          <a:xfrm>
            <a:off x="7881735" y="5357191"/>
            <a:ext cx="4236471" cy="1200329"/>
          </a:xfrm>
          <a:prstGeom prst="rect">
            <a:avLst/>
          </a:prstGeom>
          <a:noFill/>
        </p:spPr>
        <p:txBody>
          <a:bodyPr wrap="square" rtlCol="0">
            <a:spAutoFit/>
          </a:bodyPr>
          <a:lstStyle/>
          <a:p>
            <a:r>
              <a:rPr lang="en-US" b="1" dirty="0">
                <a:solidFill>
                  <a:srgbClr val="FF0000"/>
                </a:solidFill>
              </a:rPr>
              <a:t>If you </a:t>
            </a:r>
            <a:r>
              <a:rPr lang="en-US" b="1" u="sng" dirty="0">
                <a:solidFill>
                  <a:srgbClr val="FF0000"/>
                </a:solidFill>
              </a:rPr>
              <a:t>already know the grids</a:t>
            </a:r>
            <a:r>
              <a:rPr lang="en-US" b="1" dirty="0">
                <a:solidFill>
                  <a:srgbClr val="FF0000"/>
                </a:solidFill>
              </a:rPr>
              <a:t>, substitute functions </a:t>
            </a:r>
            <a:r>
              <a:rPr lang="en-US" b="1" dirty="0" smtClean="0">
                <a:solidFill>
                  <a:srgbClr val="FF0000"/>
                </a:solidFill>
              </a:rPr>
              <a:t>“a” </a:t>
            </a:r>
            <a:r>
              <a:rPr lang="en-US" b="1" dirty="0">
                <a:solidFill>
                  <a:srgbClr val="FF0000"/>
                </a:solidFill>
              </a:rPr>
              <a:t>&amp; </a:t>
            </a:r>
            <a:r>
              <a:rPr lang="en-US" b="1" dirty="0" smtClean="0">
                <a:solidFill>
                  <a:srgbClr val="FF0000"/>
                </a:solidFill>
              </a:rPr>
              <a:t>“b” </a:t>
            </a:r>
            <a:r>
              <a:rPr lang="en-US" b="1" dirty="0">
                <a:solidFill>
                  <a:srgbClr val="FF0000"/>
                </a:solidFill>
              </a:rPr>
              <a:t>for </a:t>
            </a:r>
            <a:r>
              <a:rPr lang="en-US" b="1" dirty="0" smtClean="0">
                <a:solidFill>
                  <a:srgbClr val="FF0000"/>
                </a:solidFill>
              </a:rPr>
              <a:t>“j” </a:t>
            </a:r>
            <a:r>
              <a:rPr lang="en-US" b="1" dirty="0">
                <a:solidFill>
                  <a:srgbClr val="FF0000"/>
                </a:solidFill>
              </a:rPr>
              <a:t>&amp; </a:t>
            </a:r>
            <a:r>
              <a:rPr lang="en-US" b="1" dirty="0" smtClean="0">
                <a:solidFill>
                  <a:srgbClr val="FF0000"/>
                </a:solidFill>
              </a:rPr>
              <a:t>“k”, </a:t>
            </a:r>
            <a:r>
              <a:rPr lang="en-US" b="1" dirty="0">
                <a:solidFill>
                  <a:srgbClr val="FF0000"/>
                </a:solidFill>
              </a:rPr>
              <a:t>then follow with </a:t>
            </a:r>
            <a:r>
              <a:rPr lang="en-US" b="1" dirty="0" smtClean="0">
                <a:solidFill>
                  <a:srgbClr val="FF0000"/>
                </a:solidFill>
              </a:rPr>
              <a:t>“c” </a:t>
            </a:r>
            <a:r>
              <a:rPr lang="en-US" b="1" dirty="0">
                <a:solidFill>
                  <a:srgbClr val="FF0000"/>
                </a:solidFill>
              </a:rPr>
              <a:t>&amp; </a:t>
            </a:r>
            <a:r>
              <a:rPr lang="en-US" b="1" dirty="0" smtClean="0">
                <a:solidFill>
                  <a:srgbClr val="FF0000"/>
                </a:solidFill>
              </a:rPr>
              <a:t>“d”</a:t>
            </a:r>
            <a:endParaRPr lang="en-US" b="1" dirty="0">
              <a:solidFill>
                <a:srgbClr val="FF0000"/>
              </a:solidFill>
            </a:endParaRPr>
          </a:p>
        </p:txBody>
      </p:sp>
    </p:spTree>
    <p:extLst>
      <p:ext uri="{BB962C8B-B14F-4D97-AF65-F5344CB8AC3E}">
        <p14:creationId xmlns:p14="http://schemas.microsoft.com/office/powerpoint/2010/main" val="1975586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120E-B3FE-CA6A-2667-12702717047B}"/>
              </a:ext>
            </a:extLst>
          </p:cNvPr>
          <p:cNvSpPr>
            <a:spLocks noGrp="1"/>
          </p:cNvSpPr>
          <p:nvPr>
            <p:ph type="title"/>
          </p:nvPr>
        </p:nvSpPr>
        <p:spPr>
          <a:xfrm>
            <a:off x="838200" y="365126"/>
            <a:ext cx="8091115" cy="724204"/>
          </a:xfrm>
        </p:spPr>
        <p:txBody>
          <a:bodyPr>
            <a:normAutofit/>
          </a:bodyPr>
          <a:lstStyle/>
          <a:p>
            <a:r>
              <a:rPr lang="en-US" sz="4000" b="1" dirty="0">
                <a:latin typeface="Calibri" panose="020F0502020204030204" pitchFamily="34" charset="0"/>
                <a:ea typeface="Calibri" panose="020F0502020204030204" pitchFamily="34" charset="0"/>
                <a:cs typeface="Calibri" panose="020F0502020204030204" pitchFamily="34" charset="0"/>
              </a:rPr>
              <a:t>Database &amp; Map Overview</a:t>
            </a:r>
          </a:p>
        </p:txBody>
      </p:sp>
      <p:sp>
        <p:nvSpPr>
          <p:cNvPr id="3" name="Content Placeholder 2">
            <a:extLst>
              <a:ext uri="{FF2B5EF4-FFF2-40B4-BE49-F238E27FC236}">
                <a16:creationId xmlns:a16="http://schemas.microsoft.com/office/drawing/2014/main" id="{9B4976FA-B1EA-6F0D-4D4F-EBEDF06D953F}"/>
              </a:ext>
            </a:extLst>
          </p:cNvPr>
          <p:cNvSpPr>
            <a:spLocks noGrp="1"/>
          </p:cNvSpPr>
          <p:nvPr>
            <p:ph idx="1"/>
          </p:nvPr>
        </p:nvSpPr>
        <p:spPr>
          <a:xfrm>
            <a:off x="838200" y="1197471"/>
            <a:ext cx="10515600" cy="4351338"/>
          </a:xfrm>
        </p:spPr>
        <p:txBody>
          <a:bodyPr>
            <a:normAutofit fontScale="92500" lnSpcReduction="10000"/>
          </a:bodyPr>
          <a:lstStyle/>
          <a:p>
            <a:r>
              <a:rPr lang="en-US" b="1" dirty="0">
                <a:latin typeface="Calibri" panose="020F0502020204030204" pitchFamily="34" charset="0"/>
                <a:ea typeface="Calibri" panose="020F0502020204030204" pitchFamily="34" charset="0"/>
                <a:cs typeface="Calibri" panose="020F0502020204030204" pitchFamily="34" charset="0"/>
              </a:rPr>
              <a:t>Set up a Data Base Account as a First Time User</a:t>
            </a:r>
          </a:p>
          <a:p>
            <a:pPr lvl="1"/>
            <a:r>
              <a:rPr lang="en-US" b="1" dirty="0">
                <a:latin typeface="Calibri" panose="020F0502020204030204" pitchFamily="34" charset="0"/>
                <a:ea typeface="Calibri" panose="020F0502020204030204" pitchFamily="34" charset="0"/>
                <a:cs typeface="Calibri" panose="020F0502020204030204" pitchFamily="34" charset="0"/>
              </a:rPr>
              <a:t>Insert Your station data, Liaison Info, Contest Start Date &amp; Time / Stop Date &amp; Time Plans in the Database </a:t>
            </a:r>
          </a:p>
          <a:p>
            <a:r>
              <a:rPr lang="en-US" b="1" dirty="0">
                <a:latin typeface="Calibri" panose="020F0502020204030204" pitchFamily="34" charset="0"/>
                <a:ea typeface="Calibri" panose="020F0502020204030204" pitchFamily="34" charset="0"/>
                <a:cs typeface="Calibri" panose="020F0502020204030204" pitchFamily="34" charset="0"/>
              </a:rPr>
              <a:t>Print the Database </a:t>
            </a:r>
            <a:r>
              <a:rPr lang="en-US" b="1" dirty="0" smtClean="0">
                <a:latin typeface="Calibri" panose="020F0502020204030204" pitchFamily="34" charset="0"/>
                <a:ea typeface="Calibri" panose="020F0502020204030204" pitchFamily="34" charset="0"/>
                <a:cs typeface="Calibri" panose="020F0502020204030204" pitchFamily="34" charset="0"/>
              </a:rPr>
              <a:t>for this </a:t>
            </a:r>
            <a:r>
              <a:rPr lang="en-US" b="1" dirty="0">
                <a:latin typeface="Calibri" panose="020F0502020204030204" pitchFamily="34" charset="0"/>
                <a:ea typeface="Calibri" panose="020F0502020204030204" pitchFamily="34" charset="0"/>
                <a:cs typeface="Calibri" panose="020F0502020204030204" pitchFamily="34" charset="0"/>
              </a:rPr>
              <a:t>Contest</a:t>
            </a:r>
          </a:p>
          <a:p>
            <a:r>
              <a:rPr lang="en-US" b="1" dirty="0">
                <a:latin typeface="Calibri" panose="020F0502020204030204" pitchFamily="34" charset="0"/>
                <a:ea typeface="Calibri" panose="020F0502020204030204" pitchFamily="34" charset="0"/>
                <a:cs typeface="Calibri" panose="020F0502020204030204" pitchFamily="34" charset="0"/>
              </a:rPr>
              <a:t>View the Map in </a:t>
            </a:r>
            <a:r>
              <a:rPr lang="en-US" b="1" dirty="0" smtClean="0">
                <a:latin typeface="Calibri" panose="020F0502020204030204" pitchFamily="34" charset="0"/>
                <a:ea typeface="Calibri" panose="020F0502020204030204" pitchFamily="34" charset="0"/>
                <a:cs typeface="Calibri" panose="020F0502020204030204" pitchFamily="34" charset="0"/>
              </a:rPr>
              <a:t>this </a:t>
            </a:r>
            <a:r>
              <a:rPr lang="en-US" b="1" dirty="0">
                <a:latin typeface="Calibri" panose="020F0502020204030204" pitchFamily="34" charset="0"/>
                <a:ea typeface="Calibri" panose="020F0502020204030204" pitchFamily="34" charset="0"/>
                <a:cs typeface="Calibri" panose="020F0502020204030204" pitchFamily="34" charset="0"/>
              </a:rPr>
              <a:t>Contest  &gt; “Time Slider”, Select both </a:t>
            </a:r>
            <a:r>
              <a:rPr lang="en-US" b="1" dirty="0" smtClean="0">
                <a:latin typeface="Calibri" panose="020F0502020204030204" pitchFamily="34" charset="0"/>
                <a:ea typeface="Calibri" panose="020F0502020204030204" pitchFamily="34" charset="0"/>
                <a:cs typeface="Calibri" panose="020F0502020204030204" pitchFamily="34" charset="0"/>
              </a:rPr>
              <a:t>“Fixed”, “Rover” </a:t>
            </a:r>
            <a:r>
              <a:rPr lang="en-US" b="1" dirty="0">
                <a:latin typeface="Calibri" panose="020F0502020204030204" pitchFamily="34" charset="0"/>
                <a:ea typeface="Calibri" panose="020F0502020204030204" pitchFamily="34" charset="0"/>
                <a:cs typeface="Calibri" panose="020F0502020204030204" pitchFamily="34" charset="0"/>
              </a:rPr>
              <a:t>plus </a:t>
            </a:r>
            <a:r>
              <a:rPr lang="en-US" b="1" dirty="0" smtClean="0">
                <a:latin typeface="Calibri" panose="020F0502020204030204" pitchFamily="34" charset="0"/>
                <a:ea typeface="Calibri" panose="020F0502020204030204" pitchFamily="34" charset="0"/>
                <a:cs typeface="Calibri" panose="020F0502020204030204" pitchFamily="34" charset="0"/>
              </a:rPr>
              <a:t>“Live” </a:t>
            </a:r>
            <a:r>
              <a:rPr lang="en-US" b="1" dirty="0">
                <a:latin typeface="Calibri" panose="020F0502020204030204" pitchFamily="34" charset="0"/>
                <a:ea typeface="Calibri" panose="020F0502020204030204" pitchFamily="34" charset="0"/>
                <a:cs typeface="Calibri" panose="020F0502020204030204" pitchFamily="34" charset="0"/>
              </a:rPr>
              <a:t>buttons </a:t>
            </a:r>
            <a:r>
              <a:rPr lang="en-US" b="1" dirty="0" smtClean="0">
                <a:latin typeface="Calibri" panose="020F0502020204030204" pitchFamily="34" charset="0"/>
                <a:ea typeface="Calibri" panose="020F0502020204030204" pitchFamily="34" charset="0"/>
                <a:cs typeface="Calibri" panose="020F0502020204030204" pitchFamily="34" charset="0"/>
              </a:rPr>
              <a:t>(“Live” </a:t>
            </a:r>
            <a:r>
              <a:rPr lang="en-US" b="1" dirty="0">
                <a:latin typeface="Calibri" panose="020F0502020204030204" pitchFamily="34" charset="0"/>
                <a:ea typeface="Calibri" panose="020F0502020204030204" pitchFamily="34" charset="0"/>
                <a:cs typeface="Calibri" panose="020F0502020204030204" pitchFamily="34" charset="0"/>
              </a:rPr>
              <a:t>if you have Internet)</a:t>
            </a:r>
          </a:p>
          <a:p>
            <a:r>
              <a:rPr lang="en-US" b="1" dirty="0">
                <a:latin typeface="Calibri" panose="020F0502020204030204" pitchFamily="34" charset="0"/>
                <a:ea typeface="Calibri" panose="020F0502020204030204" pitchFamily="34" charset="0"/>
                <a:cs typeface="Calibri" panose="020F0502020204030204" pitchFamily="34" charset="0"/>
              </a:rPr>
              <a:t>Map: assess Path Profiles between you to another station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1" dirty="0">
                <a:latin typeface="Calibri" panose="020F0502020204030204" pitchFamily="34" charset="0"/>
                <a:ea typeface="Calibri" panose="020F0502020204030204" pitchFamily="34" charset="0"/>
                <a:cs typeface="Calibri" panose="020F0502020204030204" pitchFamily="34" charset="0"/>
              </a:rPr>
              <a:t>Map Functions:  Watch Map in 2 hour Increments.  Rovers Move with their Plans.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Help button.  </a:t>
            </a:r>
            <a:r>
              <a:rPr lang="en-US" b="1" dirty="0">
                <a:latin typeface="Calibri" panose="020F0502020204030204" pitchFamily="34" charset="0"/>
                <a:ea typeface="Calibri" panose="020F0502020204030204" pitchFamily="34" charset="0"/>
                <a:cs typeface="Calibri" panose="020F0502020204030204" pitchFamily="34" charset="0"/>
              </a:rPr>
              <a:t>MSG button.  Filter by Call Window.</a:t>
            </a:r>
          </a:p>
          <a:p>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Update your Plans for Next Contest &gt; Map Data button to Update DB</a:t>
            </a:r>
          </a:p>
          <a:p>
            <a:r>
              <a:rPr lang="en-US" b="1" dirty="0">
                <a:latin typeface="Calibri" panose="020F0502020204030204" pitchFamily="34" charset="0"/>
                <a:ea typeface="Calibri" panose="020F0502020204030204" pitchFamily="34" charset="0"/>
                <a:cs typeface="Calibri" panose="020F0502020204030204" pitchFamily="34" charset="0"/>
              </a:rPr>
              <a:t>References</a:t>
            </a:r>
          </a:p>
          <a:p>
            <a:pPr marL="0" indent="0">
              <a:buNone/>
            </a:pP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84695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4D689-0E73-1BC3-8CF9-BC6BB11C42E6}"/>
              </a:ext>
            </a:extLst>
          </p:cNvPr>
          <p:cNvSpPr>
            <a:spLocks noGrp="1"/>
          </p:cNvSpPr>
          <p:nvPr>
            <p:ph type="title"/>
          </p:nvPr>
        </p:nvSpPr>
        <p:spPr>
          <a:xfrm>
            <a:off x="838200" y="730884"/>
            <a:ext cx="10515600" cy="773484"/>
          </a:xfrm>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MSG button</a:t>
            </a:r>
          </a:p>
        </p:txBody>
      </p:sp>
      <p:pic>
        <p:nvPicPr>
          <p:cNvPr id="5" name="Content Placeholder 4">
            <a:extLst>
              <a:ext uri="{FF2B5EF4-FFF2-40B4-BE49-F238E27FC236}">
                <a16:creationId xmlns:a16="http://schemas.microsoft.com/office/drawing/2014/main" id="{4619BD81-9BC9-FA3A-07E8-8263A365E3A9}"/>
              </a:ext>
            </a:extLst>
          </p:cNvPr>
          <p:cNvPicPr>
            <a:picLocks noGrp="1" noChangeAspect="1"/>
          </p:cNvPicPr>
          <p:nvPr>
            <p:ph idx="1"/>
          </p:nvPr>
        </p:nvPicPr>
        <p:blipFill>
          <a:blip r:embed="rId2"/>
          <a:stretch>
            <a:fillRect/>
          </a:stretch>
        </p:blipFill>
        <p:spPr>
          <a:xfrm>
            <a:off x="838200" y="1656586"/>
            <a:ext cx="3763617" cy="3057952"/>
          </a:xfrm>
        </p:spPr>
      </p:pic>
      <p:pic>
        <p:nvPicPr>
          <p:cNvPr id="9" name="Picture 8">
            <a:extLst>
              <a:ext uri="{FF2B5EF4-FFF2-40B4-BE49-F238E27FC236}">
                <a16:creationId xmlns:a16="http://schemas.microsoft.com/office/drawing/2014/main" id="{F2C96FEE-8EFA-A092-8D79-2EB3030A412E}"/>
              </a:ext>
            </a:extLst>
          </p:cNvPr>
          <p:cNvPicPr>
            <a:picLocks noChangeAspect="1"/>
          </p:cNvPicPr>
          <p:nvPr/>
        </p:nvPicPr>
        <p:blipFill>
          <a:blip r:embed="rId3"/>
          <a:stretch>
            <a:fillRect/>
          </a:stretch>
        </p:blipFill>
        <p:spPr>
          <a:xfrm>
            <a:off x="716962" y="4771302"/>
            <a:ext cx="4533389" cy="2038635"/>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C29157B6-1400-CA4F-183D-A6193B7921C7}"/>
                  </a:ext>
                </a:extLst>
              </p14:cNvPr>
              <p14:cNvContentPartPr/>
              <p14:nvPr/>
            </p14:nvContentPartPr>
            <p14:xfrm>
              <a:off x="3389275" y="3408730"/>
              <a:ext cx="635760" cy="726120"/>
            </p14:xfrm>
          </p:contentPart>
        </mc:Choice>
        <mc:Fallback xmlns="">
          <p:pic>
            <p:nvPicPr>
              <p:cNvPr id="17" name="Ink 16">
                <a:extLst>
                  <a:ext uri="{FF2B5EF4-FFF2-40B4-BE49-F238E27FC236}">
                    <a16:creationId xmlns:a16="http://schemas.microsoft.com/office/drawing/2014/main" id="{C29157B6-1400-CA4F-183D-A6193B7921C7}"/>
                  </a:ext>
                </a:extLst>
              </p:cNvPr>
              <p:cNvPicPr/>
              <p:nvPr/>
            </p:nvPicPr>
            <p:blipFill>
              <a:blip r:embed="rId5"/>
              <a:stretch>
                <a:fillRect/>
              </a:stretch>
            </p:blipFill>
            <p:spPr>
              <a:xfrm>
                <a:off x="3371285" y="3390730"/>
                <a:ext cx="671380" cy="761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7A35D881-79B3-9674-BE17-34F6A0186AA9}"/>
                  </a:ext>
                </a:extLst>
              </p14:cNvPr>
              <p14:cNvContentPartPr/>
              <p14:nvPr/>
            </p14:nvContentPartPr>
            <p14:xfrm>
              <a:off x="3796435" y="4124410"/>
              <a:ext cx="228600" cy="10440"/>
            </p14:xfrm>
          </p:contentPart>
        </mc:Choice>
        <mc:Fallback xmlns="">
          <p:pic>
            <p:nvPicPr>
              <p:cNvPr id="19" name="Ink 18">
                <a:extLst>
                  <a:ext uri="{FF2B5EF4-FFF2-40B4-BE49-F238E27FC236}">
                    <a16:creationId xmlns:a16="http://schemas.microsoft.com/office/drawing/2014/main" id="{7A35D881-79B3-9674-BE17-34F6A0186AA9}"/>
                  </a:ext>
                </a:extLst>
              </p:cNvPr>
              <p:cNvPicPr/>
              <p:nvPr/>
            </p:nvPicPr>
            <p:blipFill>
              <a:blip r:embed="rId8"/>
              <a:stretch>
                <a:fillRect/>
              </a:stretch>
            </p:blipFill>
            <p:spPr>
              <a:xfrm>
                <a:off x="3778795" y="4106770"/>
                <a:ext cx="26424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4E5D8405-1AF7-3F08-F99E-9B78403B3019}"/>
                  </a:ext>
                </a:extLst>
              </p14:cNvPr>
              <p14:cNvContentPartPr/>
              <p14:nvPr/>
            </p14:nvContentPartPr>
            <p14:xfrm>
              <a:off x="3998035" y="3940450"/>
              <a:ext cx="47520" cy="184320"/>
            </p14:xfrm>
          </p:contentPart>
        </mc:Choice>
        <mc:Fallback xmlns="">
          <p:pic>
            <p:nvPicPr>
              <p:cNvPr id="20" name="Ink 19">
                <a:extLst>
                  <a:ext uri="{FF2B5EF4-FFF2-40B4-BE49-F238E27FC236}">
                    <a16:creationId xmlns:a16="http://schemas.microsoft.com/office/drawing/2014/main" id="{4E5D8405-1AF7-3F08-F99E-9B78403B3019}"/>
                  </a:ext>
                </a:extLst>
              </p:cNvPr>
              <p:cNvPicPr/>
              <p:nvPr/>
            </p:nvPicPr>
            <p:blipFill>
              <a:blip r:embed="rId10"/>
              <a:stretch>
                <a:fillRect/>
              </a:stretch>
            </p:blipFill>
            <p:spPr>
              <a:xfrm>
                <a:off x="3980035" y="3922810"/>
                <a:ext cx="8316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76696919-4426-7D9D-9C6E-6BB751E997F7}"/>
                  </a:ext>
                </a:extLst>
              </p14:cNvPr>
              <p14:cNvContentPartPr/>
              <p14:nvPr/>
            </p14:nvContentPartPr>
            <p14:xfrm>
              <a:off x="6321115" y="4233850"/>
              <a:ext cx="944640" cy="109800"/>
            </p14:xfrm>
          </p:contentPart>
        </mc:Choice>
        <mc:Fallback xmlns="">
          <p:pic>
            <p:nvPicPr>
              <p:cNvPr id="22" name="Ink 21">
                <a:extLst>
                  <a:ext uri="{FF2B5EF4-FFF2-40B4-BE49-F238E27FC236}">
                    <a16:creationId xmlns:a16="http://schemas.microsoft.com/office/drawing/2014/main" id="{76696919-4426-7D9D-9C6E-6BB751E997F7}"/>
                  </a:ext>
                </a:extLst>
              </p:cNvPr>
              <p:cNvPicPr/>
              <p:nvPr/>
            </p:nvPicPr>
            <p:blipFill>
              <a:blip r:embed="rId12"/>
              <a:stretch>
                <a:fillRect/>
              </a:stretch>
            </p:blipFill>
            <p:spPr>
              <a:xfrm>
                <a:off x="6303115" y="4215850"/>
                <a:ext cx="98028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D29FCF3C-30ED-DD7D-FE15-0F3AA85F923E}"/>
                  </a:ext>
                </a:extLst>
              </p14:cNvPr>
              <p14:cNvContentPartPr/>
              <p14:nvPr/>
            </p14:nvContentPartPr>
            <p14:xfrm>
              <a:off x="7054435" y="4189930"/>
              <a:ext cx="191160" cy="163800"/>
            </p14:xfrm>
          </p:contentPart>
        </mc:Choice>
        <mc:Fallback xmlns="">
          <p:pic>
            <p:nvPicPr>
              <p:cNvPr id="24" name="Ink 23">
                <a:extLst>
                  <a:ext uri="{FF2B5EF4-FFF2-40B4-BE49-F238E27FC236}">
                    <a16:creationId xmlns:a16="http://schemas.microsoft.com/office/drawing/2014/main" id="{D29FCF3C-30ED-DD7D-FE15-0F3AA85F923E}"/>
                  </a:ext>
                </a:extLst>
              </p:cNvPr>
              <p:cNvPicPr/>
              <p:nvPr/>
            </p:nvPicPr>
            <p:blipFill>
              <a:blip r:embed="rId14"/>
              <a:stretch>
                <a:fillRect/>
              </a:stretch>
            </p:blipFill>
            <p:spPr>
              <a:xfrm>
                <a:off x="7036435" y="4171930"/>
                <a:ext cx="22680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548379C3-4351-37FE-7AA9-13315F359156}"/>
                  </a:ext>
                </a:extLst>
              </p14:cNvPr>
              <p14:cNvContentPartPr/>
              <p14:nvPr/>
            </p14:nvContentPartPr>
            <p14:xfrm>
              <a:off x="7046875" y="4372810"/>
              <a:ext cx="198720" cy="99720"/>
            </p14:xfrm>
          </p:contentPart>
        </mc:Choice>
        <mc:Fallback xmlns="">
          <p:pic>
            <p:nvPicPr>
              <p:cNvPr id="26" name="Ink 25">
                <a:extLst>
                  <a:ext uri="{FF2B5EF4-FFF2-40B4-BE49-F238E27FC236}">
                    <a16:creationId xmlns:a16="http://schemas.microsoft.com/office/drawing/2014/main" id="{548379C3-4351-37FE-7AA9-13315F359156}"/>
                  </a:ext>
                </a:extLst>
              </p:cNvPr>
              <p:cNvPicPr/>
              <p:nvPr/>
            </p:nvPicPr>
            <p:blipFill>
              <a:blip r:embed="rId16"/>
              <a:stretch>
                <a:fillRect/>
              </a:stretch>
            </p:blipFill>
            <p:spPr>
              <a:xfrm>
                <a:off x="7028875" y="4355170"/>
                <a:ext cx="234360" cy="135360"/>
              </a:xfrm>
              <a:prstGeom prst="rect">
                <a:avLst/>
              </a:prstGeom>
            </p:spPr>
          </p:pic>
        </mc:Fallback>
      </mc:AlternateContent>
      <p:sp>
        <p:nvSpPr>
          <p:cNvPr id="27" name="TextBox 26">
            <a:extLst>
              <a:ext uri="{FF2B5EF4-FFF2-40B4-BE49-F238E27FC236}">
                <a16:creationId xmlns:a16="http://schemas.microsoft.com/office/drawing/2014/main" id="{B8598342-0D65-E415-C4F7-9C73A330A6A2}"/>
              </a:ext>
            </a:extLst>
          </p:cNvPr>
          <p:cNvSpPr txBox="1"/>
          <p:nvPr/>
        </p:nvSpPr>
        <p:spPr>
          <a:xfrm>
            <a:off x="2802820" y="4632573"/>
            <a:ext cx="2587487" cy="923330"/>
          </a:xfrm>
          <a:prstGeom prst="rect">
            <a:avLst/>
          </a:prstGeom>
          <a:noFill/>
        </p:spPr>
        <p:txBody>
          <a:bodyPr wrap="square" rtlCol="0">
            <a:spAutoFit/>
          </a:bodyPr>
          <a:lstStyle/>
          <a:p>
            <a:r>
              <a:rPr lang="en-US" b="1" dirty="0">
                <a:solidFill>
                  <a:srgbClr val="FF0000"/>
                </a:solidFill>
              </a:rPr>
              <a:t>2. Then Type your message here to those on Live</a:t>
            </a:r>
          </a:p>
        </p:txBody>
      </p:sp>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2BBFBDC8-9E04-C9C9-EE5C-11B755067EBF}"/>
                  </a:ext>
                </a:extLst>
              </p14:cNvPr>
              <p14:cNvContentPartPr/>
              <p14:nvPr/>
            </p14:nvContentPartPr>
            <p14:xfrm>
              <a:off x="3945475" y="5307370"/>
              <a:ext cx="567360" cy="369720"/>
            </p14:xfrm>
          </p:contentPart>
        </mc:Choice>
        <mc:Fallback xmlns="">
          <p:pic>
            <p:nvPicPr>
              <p:cNvPr id="29" name="Ink 28">
                <a:extLst>
                  <a:ext uri="{FF2B5EF4-FFF2-40B4-BE49-F238E27FC236}">
                    <a16:creationId xmlns:a16="http://schemas.microsoft.com/office/drawing/2014/main" id="{2BBFBDC8-9E04-C9C9-EE5C-11B755067EBF}"/>
                  </a:ext>
                </a:extLst>
              </p:cNvPr>
              <p:cNvPicPr/>
              <p:nvPr/>
            </p:nvPicPr>
            <p:blipFill>
              <a:blip r:embed="rId18"/>
              <a:stretch>
                <a:fillRect/>
              </a:stretch>
            </p:blipFill>
            <p:spPr>
              <a:xfrm>
                <a:off x="3927475" y="5289370"/>
                <a:ext cx="603000" cy="405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2" name="Ink 31">
                <a:extLst>
                  <a:ext uri="{FF2B5EF4-FFF2-40B4-BE49-F238E27FC236}">
                    <a16:creationId xmlns:a16="http://schemas.microsoft.com/office/drawing/2014/main" id="{FACDC64E-E4E8-5036-5E3C-7256FDEFA140}"/>
                  </a:ext>
                </a:extLst>
              </p14:cNvPr>
              <p14:cNvContentPartPr/>
              <p14:nvPr/>
            </p14:nvContentPartPr>
            <p14:xfrm>
              <a:off x="3955555" y="5645410"/>
              <a:ext cx="247680" cy="31680"/>
            </p14:xfrm>
          </p:contentPart>
        </mc:Choice>
        <mc:Fallback xmlns="">
          <p:pic>
            <p:nvPicPr>
              <p:cNvPr id="32" name="Ink 31">
                <a:extLst>
                  <a:ext uri="{FF2B5EF4-FFF2-40B4-BE49-F238E27FC236}">
                    <a16:creationId xmlns:a16="http://schemas.microsoft.com/office/drawing/2014/main" id="{FACDC64E-E4E8-5036-5E3C-7256FDEFA140}"/>
                  </a:ext>
                </a:extLst>
              </p:cNvPr>
              <p:cNvPicPr/>
              <p:nvPr/>
            </p:nvPicPr>
            <p:blipFill>
              <a:blip r:embed="rId20"/>
              <a:stretch>
                <a:fillRect/>
              </a:stretch>
            </p:blipFill>
            <p:spPr>
              <a:xfrm>
                <a:off x="3937915" y="5627770"/>
                <a:ext cx="28332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 name="Ink 33">
                <a:extLst>
                  <a:ext uri="{FF2B5EF4-FFF2-40B4-BE49-F238E27FC236}">
                    <a16:creationId xmlns:a16="http://schemas.microsoft.com/office/drawing/2014/main" id="{8353BA5A-DD86-4104-99B3-7CCFDB9372BE}"/>
                  </a:ext>
                </a:extLst>
              </p14:cNvPr>
              <p14:cNvContentPartPr/>
              <p14:nvPr/>
            </p14:nvContentPartPr>
            <p14:xfrm>
              <a:off x="3945475" y="5485930"/>
              <a:ext cx="20880" cy="169560"/>
            </p14:xfrm>
          </p:contentPart>
        </mc:Choice>
        <mc:Fallback xmlns="">
          <p:pic>
            <p:nvPicPr>
              <p:cNvPr id="34" name="Ink 33">
                <a:extLst>
                  <a:ext uri="{FF2B5EF4-FFF2-40B4-BE49-F238E27FC236}">
                    <a16:creationId xmlns:a16="http://schemas.microsoft.com/office/drawing/2014/main" id="{8353BA5A-DD86-4104-99B3-7CCFDB9372BE}"/>
                  </a:ext>
                </a:extLst>
              </p:cNvPr>
              <p:cNvPicPr/>
              <p:nvPr/>
            </p:nvPicPr>
            <p:blipFill>
              <a:blip r:embed="rId22"/>
              <a:stretch>
                <a:fillRect/>
              </a:stretch>
            </p:blipFill>
            <p:spPr>
              <a:xfrm>
                <a:off x="3927475" y="5467930"/>
                <a:ext cx="56520" cy="205200"/>
              </a:xfrm>
              <a:prstGeom prst="rect">
                <a:avLst/>
              </a:prstGeom>
            </p:spPr>
          </p:pic>
        </mc:Fallback>
      </mc:AlternateContent>
      <p:pic>
        <p:nvPicPr>
          <p:cNvPr id="4" name="Picture 3">
            <a:extLst>
              <a:ext uri="{FF2B5EF4-FFF2-40B4-BE49-F238E27FC236}">
                <a16:creationId xmlns:a16="http://schemas.microsoft.com/office/drawing/2014/main" id="{A2227CF9-FC59-9233-6E2E-DA5F83FF9AF1}"/>
              </a:ext>
            </a:extLst>
          </p:cNvPr>
          <p:cNvPicPr>
            <a:picLocks noChangeAspect="1"/>
          </p:cNvPicPr>
          <p:nvPr/>
        </p:nvPicPr>
        <p:blipFill>
          <a:blip r:embed="rId23"/>
          <a:stretch>
            <a:fillRect/>
          </a:stretch>
        </p:blipFill>
        <p:spPr>
          <a:xfrm>
            <a:off x="6096000" y="1426213"/>
            <a:ext cx="5645440" cy="3333921"/>
          </a:xfrm>
          <a:prstGeom prst="rect">
            <a:avLst/>
          </a:prstGeom>
        </p:spPr>
      </p:pic>
      <p:sp>
        <p:nvSpPr>
          <p:cNvPr id="6" name="TextBox 5">
            <a:extLst>
              <a:ext uri="{FF2B5EF4-FFF2-40B4-BE49-F238E27FC236}">
                <a16:creationId xmlns:a16="http://schemas.microsoft.com/office/drawing/2014/main" id="{8AB0CF56-B3D9-D979-FD74-14F732477294}"/>
              </a:ext>
            </a:extLst>
          </p:cNvPr>
          <p:cNvSpPr txBox="1"/>
          <p:nvPr/>
        </p:nvSpPr>
        <p:spPr>
          <a:xfrm>
            <a:off x="2133585" y="1883304"/>
            <a:ext cx="1698172" cy="1477328"/>
          </a:xfrm>
          <a:prstGeom prst="rect">
            <a:avLst/>
          </a:prstGeom>
          <a:noFill/>
        </p:spPr>
        <p:txBody>
          <a:bodyPr wrap="square" rtlCol="0">
            <a:spAutoFit/>
          </a:bodyPr>
          <a:lstStyle/>
          <a:p>
            <a:r>
              <a:rPr lang="en-US" b="1" dirty="0">
                <a:solidFill>
                  <a:srgbClr val="FF0000"/>
                </a:solidFill>
              </a:rPr>
              <a:t>1. Tap the MSG Button to send  to the Live Messages Page</a:t>
            </a:r>
          </a:p>
        </p:txBody>
      </p:sp>
      <p:sp>
        <p:nvSpPr>
          <p:cNvPr id="7" name="TextBox 6">
            <a:extLst>
              <a:ext uri="{FF2B5EF4-FFF2-40B4-BE49-F238E27FC236}">
                <a16:creationId xmlns:a16="http://schemas.microsoft.com/office/drawing/2014/main" id="{31E4B80B-498E-3D1C-285E-319857252519}"/>
              </a:ext>
            </a:extLst>
          </p:cNvPr>
          <p:cNvSpPr txBox="1"/>
          <p:nvPr/>
        </p:nvSpPr>
        <p:spPr>
          <a:xfrm>
            <a:off x="6096000" y="5427697"/>
            <a:ext cx="5425437" cy="1477328"/>
          </a:xfrm>
          <a:prstGeom prst="rect">
            <a:avLst/>
          </a:prstGeom>
          <a:noFill/>
        </p:spPr>
        <p:txBody>
          <a:bodyPr wrap="square" rtlCol="0">
            <a:spAutoFit/>
          </a:bodyPr>
          <a:lstStyle/>
          <a:p>
            <a:r>
              <a:rPr lang="en-US" b="1" dirty="0">
                <a:solidFill>
                  <a:srgbClr val="FF0000"/>
                </a:solidFill>
              </a:rPr>
              <a:t>3. Tap the MSG Button </a:t>
            </a:r>
            <a:r>
              <a:rPr lang="en-US" b="1" i="1" dirty="0">
                <a:solidFill>
                  <a:srgbClr val="FF0000"/>
                </a:solidFill>
              </a:rPr>
              <a:t>again</a:t>
            </a:r>
            <a:r>
              <a:rPr lang="en-US" b="1" dirty="0">
                <a:solidFill>
                  <a:srgbClr val="FF0000"/>
                </a:solidFill>
              </a:rPr>
              <a:t> and the Live Messages Screen will pop-up and show all the messages sent by everyone with Live enabled over the last 6 hours</a:t>
            </a:r>
          </a:p>
        </p:txBody>
      </p:sp>
      <mc:AlternateContent xmlns:mc="http://schemas.openxmlformats.org/markup-compatibility/2006" xmlns:p14="http://schemas.microsoft.com/office/powerpoint/2010/main">
        <mc:Choice Requires="p14">
          <p:contentPart p14:bwMode="auto" r:id="rId24">
            <p14:nvContentPartPr>
              <p14:cNvPr id="10" name="Ink 9">
                <a:extLst>
                  <a:ext uri="{FF2B5EF4-FFF2-40B4-BE49-F238E27FC236}">
                    <a16:creationId xmlns:a16="http://schemas.microsoft.com/office/drawing/2014/main" id="{A6F3CA8E-05F7-462A-054B-D0C234F94165}"/>
                  </a:ext>
                </a:extLst>
              </p14:cNvPr>
              <p14:cNvContentPartPr/>
              <p14:nvPr/>
            </p14:nvContentPartPr>
            <p14:xfrm>
              <a:off x="7732680" y="4806823"/>
              <a:ext cx="2822040" cy="636480"/>
            </p14:xfrm>
          </p:contentPart>
        </mc:Choice>
        <mc:Fallback xmlns="">
          <p:pic>
            <p:nvPicPr>
              <p:cNvPr id="10" name="Ink 9">
                <a:extLst>
                  <a:ext uri="{FF2B5EF4-FFF2-40B4-BE49-F238E27FC236}">
                    <a16:creationId xmlns:a16="http://schemas.microsoft.com/office/drawing/2014/main" id="{A6F3CA8E-05F7-462A-054B-D0C234F94165}"/>
                  </a:ext>
                </a:extLst>
              </p:cNvPr>
              <p:cNvPicPr/>
              <p:nvPr/>
            </p:nvPicPr>
            <p:blipFill>
              <a:blip r:embed="rId25"/>
              <a:stretch>
                <a:fillRect/>
              </a:stretch>
            </p:blipFill>
            <p:spPr>
              <a:xfrm>
                <a:off x="7714680" y="4788823"/>
                <a:ext cx="2857680" cy="672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2" name="Ink 11">
                <a:extLst>
                  <a:ext uri="{FF2B5EF4-FFF2-40B4-BE49-F238E27FC236}">
                    <a16:creationId xmlns:a16="http://schemas.microsoft.com/office/drawing/2014/main" id="{C947F0F3-4F45-88DE-13D9-D529CF856701}"/>
                  </a:ext>
                </a:extLst>
              </p14:cNvPr>
              <p14:cNvContentPartPr/>
              <p14:nvPr/>
            </p14:nvContentPartPr>
            <p14:xfrm>
              <a:off x="10354560" y="4772263"/>
              <a:ext cx="218160" cy="17640"/>
            </p14:xfrm>
          </p:contentPart>
        </mc:Choice>
        <mc:Fallback xmlns="">
          <p:pic>
            <p:nvPicPr>
              <p:cNvPr id="12" name="Ink 11">
                <a:extLst>
                  <a:ext uri="{FF2B5EF4-FFF2-40B4-BE49-F238E27FC236}">
                    <a16:creationId xmlns:a16="http://schemas.microsoft.com/office/drawing/2014/main" id="{C947F0F3-4F45-88DE-13D9-D529CF856701}"/>
                  </a:ext>
                </a:extLst>
              </p:cNvPr>
              <p:cNvPicPr/>
              <p:nvPr/>
            </p:nvPicPr>
            <p:blipFill>
              <a:blip r:embed="rId27"/>
              <a:stretch>
                <a:fillRect/>
              </a:stretch>
            </p:blipFill>
            <p:spPr>
              <a:xfrm>
                <a:off x="10336560" y="4754263"/>
                <a:ext cx="25380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 name="Ink 13">
                <a:extLst>
                  <a:ext uri="{FF2B5EF4-FFF2-40B4-BE49-F238E27FC236}">
                    <a16:creationId xmlns:a16="http://schemas.microsoft.com/office/drawing/2014/main" id="{0DD39059-857C-66F5-7FCE-624887280DC7}"/>
                  </a:ext>
                </a:extLst>
              </p14:cNvPr>
              <p14:cNvContentPartPr/>
              <p14:nvPr/>
            </p14:nvContentPartPr>
            <p14:xfrm>
              <a:off x="10433040" y="4806823"/>
              <a:ext cx="130680" cy="140040"/>
            </p14:xfrm>
          </p:contentPart>
        </mc:Choice>
        <mc:Fallback xmlns="">
          <p:pic>
            <p:nvPicPr>
              <p:cNvPr id="14" name="Ink 13">
                <a:extLst>
                  <a:ext uri="{FF2B5EF4-FFF2-40B4-BE49-F238E27FC236}">
                    <a16:creationId xmlns:a16="http://schemas.microsoft.com/office/drawing/2014/main" id="{0DD39059-857C-66F5-7FCE-624887280DC7}"/>
                  </a:ext>
                </a:extLst>
              </p:cNvPr>
              <p:cNvPicPr/>
              <p:nvPr/>
            </p:nvPicPr>
            <p:blipFill>
              <a:blip r:embed="rId29"/>
              <a:stretch>
                <a:fillRect/>
              </a:stretch>
            </p:blipFill>
            <p:spPr>
              <a:xfrm>
                <a:off x="10415040" y="4789183"/>
                <a:ext cx="16632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CA9DB552-0F01-9FCC-F99C-55FF04100CDC}"/>
                  </a:ext>
                </a:extLst>
              </p14:cNvPr>
              <p14:cNvContentPartPr/>
              <p14:nvPr/>
            </p14:nvContentPartPr>
            <p14:xfrm>
              <a:off x="8386080" y="4554463"/>
              <a:ext cx="1924920" cy="941040"/>
            </p14:xfrm>
          </p:contentPart>
        </mc:Choice>
        <mc:Fallback xmlns="">
          <p:pic>
            <p:nvPicPr>
              <p:cNvPr id="18" name="Ink 17">
                <a:extLst>
                  <a:ext uri="{FF2B5EF4-FFF2-40B4-BE49-F238E27FC236}">
                    <a16:creationId xmlns:a16="http://schemas.microsoft.com/office/drawing/2014/main" id="{CA9DB552-0F01-9FCC-F99C-55FF04100CDC}"/>
                  </a:ext>
                </a:extLst>
              </p:cNvPr>
              <p:cNvPicPr/>
              <p:nvPr/>
            </p:nvPicPr>
            <p:blipFill>
              <a:blip r:embed="rId31"/>
              <a:stretch>
                <a:fillRect/>
              </a:stretch>
            </p:blipFill>
            <p:spPr>
              <a:xfrm>
                <a:off x="8368080" y="4536463"/>
                <a:ext cx="1960560" cy="976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 name="Ink 20">
                <a:extLst>
                  <a:ext uri="{FF2B5EF4-FFF2-40B4-BE49-F238E27FC236}">
                    <a16:creationId xmlns:a16="http://schemas.microsoft.com/office/drawing/2014/main" id="{D08A6965-16EC-20D1-2DF4-B8B43FDAAFB8}"/>
                  </a:ext>
                </a:extLst>
              </p14:cNvPr>
              <p14:cNvContentPartPr/>
              <p14:nvPr/>
            </p14:nvContentPartPr>
            <p14:xfrm>
              <a:off x="8403720" y="4519183"/>
              <a:ext cx="251280" cy="61920"/>
            </p14:xfrm>
          </p:contentPart>
        </mc:Choice>
        <mc:Fallback xmlns="">
          <p:pic>
            <p:nvPicPr>
              <p:cNvPr id="21" name="Ink 20">
                <a:extLst>
                  <a:ext uri="{FF2B5EF4-FFF2-40B4-BE49-F238E27FC236}">
                    <a16:creationId xmlns:a16="http://schemas.microsoft.com/office/drawing/2014/main" id="{D08A6965-16EC-20D1-2DF4-B8B43FDAAFB8}"/>
                  </a:ext>
                </a:extLst>
              </p:cNvPr>
              <p:cNvPicPr/>
              <p:nvPr/>
            </p:nvPicPr>
            <p:blipFill>
              <a:blip r:embed="rId33"/>
              <a:stretch>
                <a:fillRect/>
              </a:stretch>
            </p:blipFill>
            <p:spPr>
              <a:xfrm>
                <a:off x="8386080" y="4501183"/>
                <a:ext cx="28692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58B964F6-1E64-CF3C-E0FA-4E1896B2DE02}"/>
                  </a:ext>
                </a:extLst>
              </p14:cNvPr>
              <p14:cNvContentPartPr/>
              <p14:nvPr/>
            </p14:nvContentPartPr>
            <p14:xfrm>
              <a:off x="8412000" y="4563103"/>
              <a:ext cx="57960" cy="213840"/>
            </p14:xfrm>
          </p:contentPart>
        </mc:Choice>
        <mc:Fallback xmlns="">
          <p:pic>
            <p:nvPicPr>
              <p:cNvPr id="23" name="Ink 22">
                <a:extLst>
                  <a:ext uri="{FF2B5EF4-FFF2-40B4-BE49-F238E27FC236}">
                    <a16:creationId xmlns:a16="http://schemas.microsoft.com/office/drawing/2014/main" id="{58B964F6-1E64-CF3C-E0FA-4E1896B2DE02}"/>
                  </a:ext>
                </a:extLst>
              </p:cNvPr>
              <p:cNvPicPr/>
              <p:nvPr/>
            </p:nvPicPr>
            <p:blipFill>
              <a:blip r:embed="rId35"/>
              <a:stretch>
                <a:fillRect/>
              </a:stretch>
            </p:blipFill>
            <p:spPr>
              <a:xfrm>
                <a:off x="8394360" y="4545103"/>
                <a:ext cx="9360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5" name="Ink 24">
                <a:extLst>
                  <a:ext uri="{FF2B5EF4-FFF2-40B4-BE49-F238E27FC236}">
                    <a16:creationId xmlns:a16="http://schemas.microsoft.com/office/drawing/2014/main" id="{C29157B6-1400-CA4F-183D-A6193B7921C7}"/>
                  </a:ext>
                </a:extLst>
              </p14:cNvPr>
              <p14:cNvContentPartPr/>
              <p14:nvPr/>
            </p14:nvContentPartPr>
            <p14:xfrm>
              <a:off x="3358800" y="3416755"/>
              <a:ext cx="635760" cy="726120"/>
            </p14:xfrm>
          </p:contentPart>
        </mc:Choice>
        <mc:Fallback>
          <p:pic>
            <p:nvPicPr>
              <p:cNvPr id="25" name="Ink 24">
                <a:extLst>
                  <a:ext uri="{FF2B5EF4-FFF2-40B4-BE49-F238E27FC236}">
                    <a16:creationId xmlns:a16="http://schemas.microsoft.com/office/drawing/2014/main" id="{C29157B6-1400-CA4F-183D-A6193B7921C7}"/>
                  </a:ext>
                </a:extLst>
              </p:cNvPr>
              <p:cNvPicPr/>
              <p:nvPr/>
            </p:nvPicPr>
            <p:blipFill>
              <a:blip r:embed="rId37"/>
              <a:stretch>
                <a:fillRect/>
              </a:stretch>
            </p:blipFill>
            <p:spPr>
              <a:xfrm>
                <a:off x="3333974" y="3391915"/>
                <a:ext cx="685412" cy="775800"/>
              </a:xfrm>
              <a:prstGeom prst="rect">
                <a:avLst/>
              </a:prstGeom>
            </p:spPr>
          </p:pic>
        </mc:Fallback>
      </mc:AlternateContent>
    </p:spTree>
    <p:extLst>
      <p:ext uri="{BB962C8B-B14F-4D97-AF65-F5344CB8AC3E}">
        <p14:creationId xmlns:p14="http://schemas.microsoft.com/office/powerpoint/2010/main" val="33309761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40A96-38E6-7CB8-9C85-2639DD70D3A9}"/>
              </a:ext>
            </a:extLst>
          </p:cNvPr>
          <p:cNvSpPr>
            <a:spLocks noGrp="1"/>
          </p:cNvSpPr>
          <p:nvPr>
            <p:ph type="title"/>
          </p:nvPr>
        </p:nvSpPr>
        <p:spPr>
          <a:xfrm>
            <a:off x="838200" y="682750"/>
            <a:ext cx="10515600" cy="1325563"/>
          </a:xfrm>
        </p:spPr>
        <p:txBody>
          <a:bodyPr>
            <a:normAutofit/>
          </a:bodyPr>
          <a:lstStyle/>
          <a:p>
            <a:r>
              <a:rPr lang="en-US" b="1" dirty="0">
                <a:latin typeface="Calibri" panose="020F0502020204030204" pitchFamily="34" charset="0"/>
                <a:ea typeface="Calibri" panose="020F0502020204030204" pitchFamily="34" charset="0"/>
                <a:cs typeface="Calibri" panose="020F0502020204030204" pitchFamily="34" charset="0"/>
              </a:rPr>
              <a:t>“Filter by Call”  window Upper Left– search database for </a:t>
            </a:r>
            <a:r>
              <a:rPr lang="en-US" b="1" dirty="0" smtClean="0">
                <a:latin typeface="Calibri" panose="020F0502020204030204" pitchFamily="34" charset="0"/>
                <a:ea typeface="Calibri" panose="020F0502020204030204" pitchFamily="34" charset="0"/>
                <a:cs typeface="Calibri" panose="020F0502020204030204" pitchFamily="34" charset="0"/>
              </a:rPr>
              <a:t>W3ICC/R  (or </a:t>
            </a:r>
            <a:r>
              <a:rPr lang="en-US" b="1" dirty="0">
                <a:latin typeface="Calibri" panose="020F0502020204030204" pitchFamily="34" charset="0"/>
                <a:ea typeface="Calibri" panose="020F0502020204030204" pitchFamily="34" charset="0"/>
                <a:cs typeface="Calibri" panose="020F0502020204030204" pitchFamily="34" charset="0"/>
              </a:rPr>
              <a:t>any other </a:t>
            </a:r>
            <a:r>
              <a:rPr lang="en-US" b="1" dirty="0" smtClean="0">
                <a:latin typeface="Calibri" panose="020F0502020204030204" pitchFamily="34" charset="0"/>
                <a:ea typeface="Calibri" panose="020F0502020204030204" pitchFamily="34" charset="0"/>
                <a:cs typeface="Calibri" panose="020F0502020204030204" pitchFamily="34" charset="0"/>
              </a:rPr>
              <a:t>call)</a:t>
            </a:r>
            <a:endParaRPr lang="en-US" b="1" dirty="0">
              <a:latin typeface="Calibri" panose="020F0502020204030204" pitchFamily="34" charset="0"/>
              <a:ea typeface="Calibri" panose="020F0502020204030204" pitchFamily="34" charset="0"/>
              <a:cs typeface="Calibri" panose="020F0502020204030204" pitchFamily="34" charset="0"/>
            </a:endParaRPr>
          </a:p>
        </p:txBody>
      </p:sp>
      <p:pic>
        <p:nvPicPr>
          <p:cNvPr id="8" name="Content Placeholder 7">
            <a:extLst>
              <a:ext uri="{FF2B5EF4-FFF2-40B4-BE49-F238E27FC236}">
                <a16:creationId xmlns:a16="http://schemas.microsoft.com/office/drawing/2014/main" id="{1B2D13E0-7066-C065-B54B-9624EE35E8E0}"/>
              </a:ext>
            </a:extLst>
          </p:cNvPr>
          <p:cNvPicPr>
            <a:picLocks noGrp="1" noChangeAspect="1"/>
          </p:cNvPicPr>
          <p:nvPr>
            <p:ph idx="1"/>
          </p:nvPr>
        </p:nvPicPr>
        <p:blipFill>
          <a:blip r:embed="rId2"/>
          <a:stretch>
            <a:fillRect/>
          </a:stretch>
        </p:blipFill>
        <p:spPr>
          <a:xfrm>
            <a:off x="916577" y="2030721"/>
            <a:ext cx="10515600" cy="3931920"/>
          </a:xfrm>
          <a:prstGeom prst="rect">
            <a:avLst/>
          </a:prstGeom>
        </p:spPr>
      </p:pic>
      <p:pic>
        <p:nvPicPr>
          <p:cNvPr id="21" name="Picture 20">
            <a:extLst>
              <a:ext uri="{FF2B5EF4-FFF2-40B4-BE49-F238E27FC236}">
                <a16:creationId xmlns:a16="http://schemas.microsoft.com/office/drawing/2014/main" id="{C9694285-14AA-EA14-6605-99F2508DF07E}"/>
              </a:ext>
            </a:extLst>
          </p:cNvPr>
          <p:cNvPicPr>
            <a:picLocks noChangeAspect="1"/>
          </p:cNvPicPr>
          <p:nvPr/>
        </p:nvPicPr>
        <p:blipFill>
          <a:blip r:embed="rId3"/>
          <a:stretch>
            <a:fillRect/>
          </a:stretch>
        </p:blipFill>
        <p:spPr>
          <a:xfrm>
            <a:off x="6649375" y="4406427"/>
            <a:ext cx="1261981" cy="323116"/>
          </a:xfrm>
          <a:prstGeom prst="rect">
            <a:avLst/>
          </a:prstGeom>
        </p:spPr>
      </p:pic>
      <p:pic>
        <p:nvPicPr>
          <p:cNvPr id="22" name="Picture 21">
            <a:extLst>
              <a:ext uri="{FF2B5EF4-FFF2-40B4-BE49-F238E27FC236}">
                <a16:creationId xmlns:a16="http://schemas.microsoft.com/office/drawing/2014/main" id="{CAB238F3-E66E-F5F7-D5A0-6BA3F17906B5}"/>
              </a:ext>
            </a:extLst>
          </p:cNvPr>
          <p:cNvPicPr>
            <a:picLocks noChangeAspect="1"/>
          </p:cNvPicPr>
          <p:nvPr/>
        </p:nvPicPr>
        <p:blipFill>
          <a:blip r:embed="rId3"/>
          <a:stretch>
            <a:fillRect/>
          </a:stretch>
        </p:blipFill>
        <p:spPr>
          <a:xfrm>
            <a:off x="9867192" y="4054435"/>
            <a:ext cx="1261981" cy="323116"/>
          </a:xfrm>
          <a:prstGeom prst="rect">
            <a:avLst/>
          </a:prstGeom>
        </p:spPr>
      </p:pic>
      <p:pic>
        <p:nvPicPr>
          <p:cNvPr id="23" name="Picture 22">
            <a:extLst>
              <a:ext uri="{FF2B5EF4-FFF2-40B4-BE49-F238E27FC236}">
                <a16:creationId xmlns:a16="http://schemas.microsoft.com/office/drawing/2014/main" id="{CA27A191-B865-18AB-E0FF-4B3CE24CC0B3}"/>
              </a:ext>
            </a:extLst>
          </p:cNvPr>
          <p:cNvPicPr>
            <a:picLocks noChangeAspect="1"/>
          </p:cNvPicPr>
          <p:nvPr/>
        </p:nvPicPr>
        <p:blipFill>
          <a:blip r:embed="rId3"/>
          <a:stretch>
            <a:fillRect/>
          </a:stretch>
        </p:blipFill>
        <p:spPr>
          <a:xfrm>
            <a:off x="9122609" y="4406428"/>
            <a:ext cx="1261981" cy="323116"/>
          </a:xfrm>
          <a:prstGeom prst="rect">
            <a:avLst/>
          </a:prstGeom>
        </p:spPr>
      </p:pic>
      <p:pic>
        <p:nvPicPr>
          <p:cNvPr id="24" name="Picture 23">
            <a:extLst>
              <a:ext uri="{FF2B5EF4-FFF2-40B4-BE49-F238E27FC236}">
                <a16:creationId xmlns:a16="http://schemas.microsoft.com/office/drawing/2014/main" id="{DE3FBAA4-C520-AA53-8239-CE7C0CE5E8DA}"/>
              </a:ext>
            </a:extLst>
          </p:cNvPr>
          <p:cNvPicPr>
            <a:picLocks noChangeAspect="1"/>
          </p:cNvPicPr>
          <p:nvPr/>
        </p:nvPicPr>
        <p:blipFill>
          <a:blip r:embed="rId3"/>
          <a:stretch>
            <a:fillRect/>
          </a:stretch>
        </p:blipFill>
        <p:spPr>
          <a:xfrm>
            <a:off x="9331615" y="5522304"/>
            <a:ext cx="1261981" cy="323116"/>
          </a:xfrm>
          <a:prstGeom prst="rect">
            <a:avLst/>
          </a:prstGeom>
        </p:spPr>
      </p:pic>
      <p:pic>
        <p:nvPicPr>
          <p:cNvPr id="25" name="Picture 24">
            <a:extLst>
              <a:ext uri="{FF2B5EF4-FFF2-40B4-BE49-F238E27FC236}">
                <a16:creationId xmlns:a16="http://schemas.microsoft.com/office/drawing/2014/main" id="{3BBCE497-9EE7-0A59-822C-4C56C583D576}"/>
              </a:ext>
            </a:extLst>
          </p:cNvPr>
          <p:cNvPicPr>
            <a:picLocks noChangeAspect="1"/>
          </p:cNvPicPr>
          <p:nvPr/>
        </p:nvPicPr>
        <p:blipFill>
          <a:blip r:embed="rId3"/>
          <a:stretch>
            <a:fillRect/>
          </a:stretch>
        </p:blipFill>
        <p:spPr>
          <a:xfrm>
            <a:off x="3635969" y="5056816"/>
            <a:ext cx="1261981" cy="323116"/>
          </a:xfrm>
          <a:prstGeom prst="rect">
            <a:avLst/>
          </a:prstGeom>
        </p:spPr>
      </p:pic>
      <p:pic>
        <p:nvPicPr>
          <p:cNvPr id="26" name="Picture 25">
            <a:extLst>
              <a:ext uri="{FF2B5EF4-FFF2-40B4-BE49-F238E27FC236}">
                <a16:creationId xmlns:a16="http://schemas.microsoft.com/office/drawing/2014/main" id="{826B228C-83AD-047C-6E77-62759668D681}"/>
              </a:ext>
            </a:extLst>
          </p:cNvPr>
          <p:cNvPicPr>
            <a:picLocks noChangeAspect="1"/>
          </p:cNvPicPr>
          <p:nvPr/>
        </p:nvPicPr>
        <p:blipFill>
          <a:blip r:embed="rId3"/>
          <a:stretch>
            <a:fillRect/>
          </a:stretch>
        </p:blipFill>
        <p:spPr>
          <a:xfrm>
            <a:off x="3283979" y="5512684"/>
            <a:ext cx="1261981" cy="323116"/>
          </a:xfrm>
          <a:prstGeom prst="rect">
            <a:avLst/>
          </a:prstGeom>
        </p:spPr>
      </p:pic>
      <p:pic>
        <p:nvPicPr>
          <p:cNvPr id="27" name="Picture 26">
            <a:extLst>
              <a:ext uri="{FF2B5EF4-FFF2-40B4-BE49-F238E27FC236}">
                <a16:creationId xmlns:a16="http://schemas.microsoft.com/office/drawing/2014/main" id="{7BF98C07-0477-85F6-D737-ADB44C8C6D95}"/>
              </a:ext>
            </a:extLst>
          </p:cNvPr>
          <p:cNvPicPr>
            <a:picLocks noChangeAspect="1"/>
          </p:cNvPicPr>
          <p:nvPr/>
        </p:nvPicPr>
        <p:blipFill>
          <a:blip r:embed="rId3"/>
          <a:stretch>
            <a:fillRect/>
          </a:stretch>
        </p:blipFill>
        <p:spPr>
          <a:xfrm rot="20515779">
            <a:off x="4240833" y="5764187"/>
            <a:ext cx="1261981" cy="323116"/>
          </a:xfrm>
          <a:prstGeom prst="rect">
            <a:avLst/>
          </a:prstGeom>
        </p:spPr>
      </p:pic>
      <p:sp>
        <p:nvSpPr>
          <p:cNvPr id="28" name="TextBox 27">
            <a:extLst>
              <a:ext uri="{FF2B5EF4-FFF2-40B4-BE49-F238E27FC236}">
                <a16:creationId xmlns:a16="http://schemas.microsoft.com/office/drawing/2014/main" id="{9040C7E5-62B2-4931-E70B-815222F7DE80}"/>
              </a:ext>
            </a:extLst>
          </p:cNvPr>
          <p:cNvSpPr txBox="1"/>
          <p:nvPr/>
        </p:nvSpPr>
        <p:spPr>
          <a:xfrm>
            <a:off x="2917373" y="2276143"/>
            <a:ext cx="1436915" cy="369332"/>
          </a:xfrm>
          <a:prstGeom prst="rect">
            <a:avLst/>
          </a:prstGeom>
          <a:noFill/>
        </p:spPr>
        <p:txBody>
          <a:bodyPr wrap="square" rtlCol="0">
            <a:spAutoFit/>
          </a:bodyPr>
          <a:lstStyle/>
          <a:p>
            <a:r>
              <a:rPr lang="en-US" b="1" dirty="0">
                <a:solidFill>
                  <a:srgbClr val="FF0000"/>
                </a:solidFill>
              </a:rPr>
              <a:t>W3ICC/R</a:t>
            </a:r>
          </a:p>
        </p:txBody>
      </p:sp>
      <p:pic>
        <p:nvPicPr>
          <p:cNvPr id="29" name="Picture 28">
            <a:extLst>
              <a:ext uri="{FF2B5EF4-FFF2-40B4-BE49-F238E27FC236}">
                <a16:creationId xmlns:a16="http://schemas.microsoft.com/office/drawing/2014/main" id="{C2BA2E6D-708D-9CBC-5E92-1A4D5CD28A95}"/>
              </a:ext>
            </a:extLst>
          </p:cNvPr>
          <p:cNvPicPr>
            <a:picLocks noChangeAspect="1"/>
          </p:cNvPicPr>
          <p:nvPr/>
        </p:nvPicPr>
        <p:blipFill>
          <a:blip r:embed="rId3"/>
          <a:stretch>
            <a:fillRect/>
          </a:stretch>
        </p:blipFill>
        <p:spPr>
          <a:xfrm rot="11724802">
            <a:off x="1745700" y="2130031"/>
            <a:ext cx="1261981" cy="323116"/>
          </a:xfrm>
          <a:prstGeom prst="rect">
            <a:avLst/>
          </a:prstGeom>
        </p:spPr>
      </p:pic>
    </p:spTree>
    <p:extLst>
      <p:ext uri="{BB962C8B-B14F-4D97-AF65-F5344CB8AC3E}">
        <p14:creationId xmlns:p14="http://schemas.microsoft.com/office/powerpoint/2010/main" val="4015792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6031" y="1178171"/>
            <a:ext cx="7746176" cy="5318038"/>
          </a:xfrm>
          <a:prstGeom prst="rect">
            <a:avLst/>
          </a:prstGeom>
        </p:spPr>
      </p:pic>
      <p:sp>
        <p:nvSpPr>
          <p:cNvPr id="3" name="TextBox 2"/>
          <p:cNvSpPr txBox="1"/>
          <p:nvPr/>
        </p:nvSpPr>
        <p:spPr>
          <a:xfrm>
            <a:off x="1431235" y="604287"/>
            <a:ext cx="10257181" cy="523220"/>
          </a:xfrm>
          <a:prstGeom prst="rect">
            <a:avLst/>
          </a:prstGeom>
          <a:noFill/>
        </p:spPr>
        <p:txBody>
          <a:bodyPr wrap="square" rtlCol="0">
            <a:spAutoFit/>
          </a:bodyPr>
          <a:lstStyle/>
          <a:p>
            <a:r>
              <a:rPr lang="en-US" sz="2800" b="1" dirty="0" smtClean="0">
                <a:latin typeface="Calibri" panose="020F0502020204030204" pitchFamily="34" charset="0"/>
                <a:ea typeface="Calibri" panose="020F0502020204030204" pitchFamily="34" charset="0"/>
                <a:cs typeface="Calibri" panose="020F0502020204030204" pitchFamily="34" charset="0"/>
              </a:rPr>
              <a:t>From Paul W1VLF’s video on 940 Nm contact with Fred K1FMS </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62363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2945" y="1411304"/>
            <a:ext cx="10261954" cy="4711194"/>
          </a:xfrm>
          <a:prstGeom prst="rect">
            <a:avLst/>
          </a:prstGeom>
        </p:spPr>
      </p:pic>
      <p:sp>
        <p:nvSpPr>
          <p:cNvPr id="3" name="TextBox 2"/>
          <p:cNvSpPr txBox="1"/>
          <p:nvPr/>
        </p:nvSpPr>
        <p:spPr>
          <a:xfrm>
            <a:off x="3228229" y="699706"/>
            <a:ext cx="5184251" cy="523220"/>
          </a:xfrm>
          <a:prstGeom prst="rect">
            <a:avLst/>
          </a:prstGeom>
          <a:noFill/>
        </p:spPr>
        <p:txBody>
          <a:bodyPr wrap="square" rtlCol="0">
            <a:spAutoFit/>
          </a:bodyPr>
          <a:lstStyle/>
          <a:p>
            <a:r>
              <a:rPr lang="en-US" sz="2800" b="1" dirty="0" smtClean="0">
                <a:latin typeface="Calibri" panose="020F0502020204030204" pitchFamily="34" charset="0"/>
                <a:ea typeface="Calibri" panose="020F0502020204030204" pitchFamily="34" charset="0"/>
                <a:cs typeface="Calibri" panose="020F0502020204030204" pitchFamily="34" charset="0"/>
              </a:rPr>
              <a:t>The W1VLF – K1FMS Path Profile</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8059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073" y="343790"/>
            <a:ext cx="10515600" cy="1325563"/>
          </a:xfrm>
        </p:spPr>
        <p:txBody>
          <a:bodyPr>
            <a:normAutofit/>
          </a:bodyPr>
          <a:lstStyle/>
          <a:p>
            <a:r>
              <a:rPr lang="en-US" sz="4000" b="1" dirty="0" smtClean="0">
                <a:latin typeface="Calibri" panose="020F0502020204030204" pitchFamily="34" charset="0"/>
                <a:ea typeface="Calibri" panose="020F0502020204030204" pitchFamily="34" charset="0"/>
                <a:cs typeface="Calibri" panose="020F0502020204030204" pitchFamily="34" charset="0"/>
              </a:rPr>
              <a:t>Shorter Printout – Use CSV Spreadsheet format</a:t>
            </a: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p:cNvSpPr/>
          <p:nvPr/>
        </p:nvSpPr>
        <p:spPr>
          <a:xfrm>
            <a:off x="971264" y="1313923"/>
            <a:ext cx="10466619" cy="5262979"/>
          </a:xfrm>
          <a:prstGeom prst="rect">
            <a:avLst/>
          </a:prstGeom>
        </p:spPr>
        <p:txBody>
          <a:bodyPr wrap="square">
            <a:spAutoFit/>
          </a:bodyPr>
          <a:lstStyle/>
          <a:p>
            <a:pPr marL="285750" indent="-285750">
              <a:buFont typeface="Arial" panose="020B0604020202020204" pitchFamily="34" charset="0"/>
              <a:buChar char="•"/>
            </a:pPr>
            <a:r>
              <a:rPr lang="en-US" sz="2800" dirty="0" smtClean="0">
                <a:latin typeface="Calibri" panose="020F0502020204030204" pitchFamily="34" charset="0"/>
                <a:ea typeface="Calibri" panose="020F0502020204030204" pitchFamily="34" charset="0"/>
                <a:cs typeface="Calibri" panose="020F0502020204030204" pitchFamily="34" charset="0"/>
              </a:rPr>
              <a:t>A CSV file download to your computer initially shows the same info as the  PDF format but it is Editable, and it has One </a:t>
            </a:r>
            <a:r>
              <a:rPr lang="en-US" sz="2800" dirty="0">
                <a:latin typeface="Calibri" panose="020F0502020204030204" pitchFamily="34" charset="0"/>
                <a:ea typeface="Calibri" panose="020F0502020204030204" pitchFamily="34" charset="0"/>
                <a:cs typeface="Calibri" panose="020F0502020204030204" pitchFamily="34" charset="0"/>
              </a:rPr>
              <a:t>R</a:t>
            </a:r>
            <a:r>
              <a:rPr lang="en-US" sz="2800" dirty="0" smtClean="0">
                <a:latin typeface="Calibri" panose="020F0502020204030204" pitchFamily="34" charset="0"/>
                <a:ea typeface="Calibri" panose="020F0502020204030204" pitchFamily="34" charset="0"/>
                <a:cs typeface="Calibri" panose="020F0502020204030204" pitchFamily="34" charset="0"/>
              </a:rPr>
              <a:t>ow per station in the database for that weekend.  This means 20 pages of PDF can be  condensed into 4 or 5 pages of CSV.</a:t>
            </a:r>
          </a:p>
          <a:p>
            <a:pPr marL="285750" lvl="0" indent="-285750">
              <a:buFont typeface="Arial" panose="020B0604020202020204" pitchFamily="34" charset="0"/>
              <a:buChar char="•"/>
            </a:pPr>
            <a:r>
              <a:rPr lang="en-US" sz="2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The </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CSV </a:t>
            </a:r>
            <a:r>
              <a:rPr lang="en-US" sz="2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file </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can be </a:t>
            </a:r>
            <a:r>
              <a:rPr lang="en-US" sz="2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Edited </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in </a:t>
            </a:r>
            <a:r>
              <a:rPr lang="en-US" sz="2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Excel</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Open </a:t>
            </a:r>
            <a:r>
              <a:rPr lang="en-US" sz="2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Office Spreadsheet or </a:t>
            </a:r>
            <a:r>
              <a:rPr lang="en-US" sz="28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Libre</a:t>
            </a:r>
            <a:r>
              <a:rPr lang="en-US" sz="2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applications. </a:t>
            </a:r>
          </a:p>
          <a:p>
            <a:pPr marL="285750" lvl="0" indent="-285750">
              <a:buFont typeface="Arial" panose="020B0604020202020204" pitchFamily="34" charset="0"/>
              <a:buChar char="•"/>
            </a:pPr>
            <a:r>
              <a:rPr lang="en-US" sz="2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With a spreadsheet application you can Expand or Contract some column Widths and Hide other columns in the CSV file.</a:t>
            </a:r>
          </a:p>
          <a:p>
            <a:pPr marL="742950" lvl="1" indent="-285750">
              <a:buFont typeface="Arial" panose="020B0604020202020204" pitchFamily="34" charset="0"/>
              <a:buChar char="•"/>
            </a:pPr>
            <a:r>
              <a:rPr lang="en-US" sz="2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Columns to </a:t>
            </a:r>
            <a:r>
              <a:rPr lang="en-US" sz="2800" b="1" dirty="0" smtClean="0">
                <a:solidFill>
                  <a:prstClr val="black"/>
                </a:solidFill>
                <a:latin typeface="Calibri" panose="020F0502020204030204" pitchFamily="34" charset="0"/>
                <a:ea typeface="Calibri" panose="020F0502020204030204" pitchFamily="34" charset="0"/>
                <a:cs typeface="Calibri" panose="020F0502020204030204" pitchFamily="34" charset="0"/>
              </a:rPr>
              <a:t>Expand/Contract</a:t>
            </a:r>
            <a:r>
              <a:rPr lang="en-US" sz="2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Call (contains Start Date &amp; Time, Grid &amp; Name), Azimuth, Liaisons, Bands and End Date &amp; Time.</a:t>
            </a:r>
          </a:p>
          <a:p>
            <a:pPr marL="742950" lvl="1" indent="-285750">
              <a:buFont typeface="Arial" panose="020B0604020202020204" pitchFamily="34" charset="0"/>
              <a:buChar char="•"/>
            </a:pPr>
            <a:r>
              <a:rPr lang="en-US" sz="2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Columns to </a:t>
            </a:r>
            <a:r>
              <a:rPr lang="en-US" sz="2800" b="1" dirty="0" smtClean="0">
                <a:solidFill>
                  <a:prstClr val="black"/>
                </a:solidFill>
                <a:latin typeface="Calibri" panose="020F0502020204030204" pitchFamily="34" charset="0"/>
                <a:ea typeface="Calibri" panose="020F0502020204030204" pitchFamily="34" charset="0"/>
                <a:cs typeface="Calibri" panose="020F0502020204030204" pitchFamily="34" charset="0"/>
              </a:rPr>
              <a:t>Hide</a:t>
            </a:r>
            <a:r>
              <a:rPr lang="en-US" sz="2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Distance, Rev AZ, Grid, Start Time and Band Power/</a:t>
            </a:r>
            <a:r>
              <a:rPr lang="en-US" sz="28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dBi</a:t>
            </a:r>
            <a:r>
              <a:rPr lang="en-US" sz="2800" dirty="0" smtClean="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1157695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2517" y="839784"/>
            <a:ext cx="11227647" cy="5603359"/>
          </a:xfrm>
          <a:prstGeom prst="rect">
            <a:avLst/>
          </a:prstGeom>
        </p:spPr>
      </p:pic>
      <p:sp>
        <p:nvSpPr>
          <p:cNvPr id="5" name="TextBox 4"/>
          <p:cNvSpPr txBox="1"/>
          <p:nvPr/>
        </p:nvSpPr>
        <p:spPr>
          <a:xfrm>
            <a:off x="3288712" y="355862"/>
            <a:ext cx="5440618" cy="954107"/>
          </a:xfrm>
          <a:prstGeom prst="rect">
            <a:avLst/>
          </a:prstGeom>
          <a:noFill/>
        </p:spPr>
        <p:txBody>
          <a:bodyPr wrap="square" rtlCol="0">
            <a:spAutoFit/>
          </a:bodyPr>
          <a:lstStyle/>
          <a:p>
            <a:pPr algn="ctr"/>
            <a:r>
              <a:rPr lang="en-US" sz="2800" b="1" dirty="0" smtClean="0">
                <a:latin typeface="Calibri" panose="020F0502020204030204" pitchFamily="34" charset="0"/>
                <a:ea typeface="Calibri" panose="020F0502020204030204" pitchFamily="34" charset="0"/>
                <a:cs typeface="Calibri" panose="020F0502020204030204" pitchFamily="34" charset="0"/>
              </a:rPr>
              <a:t>Original Downloaded CSV File</a:t>
            </a:r>
          </a:p>
          <a:p>
            <a:pPr algn="ct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8058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2260" y="836917"/>
            <a:ext cx="11185452" cy="5847906"/>
          </a:xfrm>
          <a:prstGeom prst="rect">
            <a:avLst/>
          </a:prstGeom>
        </p:spPr>
      </p:pic>
      <p:sp>
        <p:nvSpPr>
          <p:cNvPr id="3" name="TextBox 2"/>
          <p:cNvSpPr txBox="1"/>
          <p:nvPr/>
        </p:nvSpPr>
        <p:spPr>
          <a:xfrm>
            <a:off x="4486940" y="358552"/>
            <a:ext cx="3027044" cy="523220"/>
          </a:xfrm>
          <a:prstGeom prst="rect">
            <a:avLst/>
          </a:prstGeom>
          <a:noFill/>
        </p:spPr>
        <p:txBody>
          <a:bodyPr wrap="square" rtlCol="0">
            <a:spAutoFit/>
          </a:bodyPr>
          <a:lstStyle/>
          <a:p>
            <a:r>
              <a:rPr lang="en-US" sz="2800" b="1" dirty="0" smtClean="0">
                <a:latin typeface="Calibri" panose="020F0502020204030204" pitchFamily="34" charset="0"/>
                <a:ea typeface="Calibri" panose="020F0502020204030204" pitchFamily="34" charset="0"/>
                <a:cs typeface="Calibri" panose="020F0502020204030204" pitchFamily="34" charset="0"/>
              </a:rPr>
              <a:t>The Edited CSV File</a:t>
            </a:r>
          </a:p>
        </p:txBody>
      </p:sp>
    </p:spTree>
    <p:extLst>
      <p:ext uri="{BB962C8B-B14F-4D97-AF65-F5344CB8AC3E}">
        <p14:creationId xmlns:p14="http://schemas.microsoft.com/office/powerpoint/2010/main" val="10350340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545C-C38E-CA16-6A8C-6D95CE4FA303}"/>
              </a:ext>
            </a:extLst>
          </p:cNvPr>
          <p:cNvSpPr>
            <a:spLocks noGrp="1"/>
          </p:cNvSpPr>
          <p:nvPr>
            <p:ph type="title"/>
          </p:nvPr>
        </p:nvSpPr>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Database and Map Take-aways</a:t>
            </a:r>
          </a:p>
        </p:txBody>
      </p:sp>
      <p:sp>
        <p:nvSpPr>
          <p:cNvPr id="3" name="Content Placeholder 2">
            <a:extLst>
              <a:ext uri="{FF2B5EF4-FFF2-40B4-BE49-F238E27FC236}">
                <a16:creationId xmlns:a16="http://schemas.microsoft.com/office/drawing/2014/main" id="{9D1DD0DB-AEFB-F48A-894B-1D8BFEBA940F}"/>
              </a:ext>
            </a:extLst>
          </p:cNvPr>
          <p:cNvSpPr>
            <a:spLocks noGrp="1"/>
          </p:cNvSpPr>
          <p:nvPr>
            <p:ph idx="1"/>
          </p:nvPr>
        </p:nvSpPr>
        <p:spPr>
          <a:xfrm>
            <a:off x="838200" y="1407836"/>
            <a:ext cx="10515600" cy="4351338"/>
          </a:xfrm>
        </p:spPr>
        <p:txBody>
          <a:bodyPr>
            <a:normAutofit fontScale="92500"/>
          </a:bodyPr>
          <a:lstStyle/>
          <a:p>
            <a:r>
              <a:rPr lang="en-US" dirty="0">
                <a:latin typeface="Calibri" panose="020F0502020204030204" pitchFamily="34" charset="0"/>
                <a:ea typeface="Calibri" panose="020F0502020204030204" pitchFamily="34" charset="0"/>
                <a:cs typeface="Calibri" panose="020F0502020204030204" pitchFamily="34" charset="0"/>
              </a:rPr>
              <a:t>The W3SZ/K1RZ Data Base is a Tool for keeping track of </a:t>
            </a:r>
            <a:r>
              <a:rPr lang="en-US" b="1" dirty="0">
                <a:latin typeface="Calibri" panose="020F0502020204030204" pitchFamily="34" charset="0"/>
                <a:ea typeface="Calibri" panose="020F0502020204030204" pitchFamily="34" charset="0"/>
                <a:cs typeface="Calibri" panose="020F0502020204030204" pitchFamily="34" charset="0"/>
              </a:rPr>
              <a:t>who is going to be on for the next Contest</a:t>
            </a:r>
            <a:r>
              <a:rPr lang="en-US" dirty="0">
                <a:latin typeface="Calibri" panose="020F0502020204030204" pitchFamily="34" charset="0"/>
                <a:ea typeface="Calibri" panose="020F0502020204030204" pitchFamily="34" charset="0"/>
                <a:cs typeface="Calibri" panose="020F0502020204030204" pitchFamily="34" charset="0"/>
              </a:rPr>
              <a:t>.   It is valuable to you and others only when you enter your Grid(s) and your Start Date-Time(s) and Stop Date-Time(s)</a:t>
            </a:r>
          </a:p>
          <a:p>
            <a:r>
              <a:rPr lang="en-US" dirty="0">
                <a:latin typeface="Calibri" panose="020F0502020204030204" pitchFamily="34" charset="0"/>
                <a:ea typeface="Calibri" panose="020F0502020204030204" pitchFamily="34" charset="0"/>
                <a:cs typeface="Calibri" panose="020F0502020204030204" pitchFamily="34" charset="0"/>
              </a:rPr>
              <a:t>The W3SZ Map is a Tool for visualizing where everyone is this weekend, and for showing where to point.  And for how to Liaison with a given station</a:t>
            </a:r>
          </a:p>
          <a:p>
            <a:r>
              <a:rPr lang="en-US" dirty="0">
                <a:latin typeface="Calibri" panose="020F0502020204030204" pitchFamily="34" charset="0"/>
                <a:ea typeface="Calibri" panose="020F0502020204030204" pitchFamily="34" charset="0"/>
                <a:cs typeface="Calibri" panose="020F0502020204030204" pitchFamily="34" charset="0"/>
              </a:rPr>
              <a:t>Note:  I email requests for Contest Plans about 2-3 weeks before each ARRL </a:t>
            </a:r>
            <a:r>
              <a:rPr lang="en-US" dirty="0" smtClean="0">
                <a:latin typeface="Calibri" panose="020F0502020204030204" pitchFamily="34" charset="0"/>
                <a:ea typeface="Calibri" panose="020F0502020204030204" pitchFamily="34" charset="0"/>
                <a:cs typeface="Calibri" panose="020F0502020204030204" pitchFamily="34" charset="0"/>
              </a:rPr>
              <a:t>contest </a:t>
            </a:r>
            <a:r>
              <a:rPr lang="en-US" dirty="0">
                <a:latin typeface="Calibri" panose="020F0502020204030204" pitchFamily="34" charset="0"/>
                <a:ea typeface="Calibri" panose="020F0502020204030204" pitchFamily="34" charset="0"/>
                <a:cs typeface="Calibri" panose="020F0502020204030204" pitchFamily="34" charset="0"/>
              </a:rPr>
              <a:t>(3 VHFs, 222 and Up, 10 GHz and Up), with a least one follow-up request for plans.  I send to PackRats, </a:t>
            </a:r>
            <a:r>
              <a:rPr lang="en-US" dirty="0" err="1">
                <a:latin typeface="Calibri" panose="020F0502020204030204" pitchFamily="34" charset="0"/>
                <a:ea typeface="Calibri" panose="020F0502020204030204" pitchFamily="34" charset="0"/>
                <a:cs typeface="Calibri" panose="020F0502020204030204" pitchFamily="34" charset="0"/>
              </a:rPr>
              <a:t>NEWSGroup</a:t>
            </a:r>
            <a:r>
              <a:rPr lang="en-US" dirty="0">
                <a:latin typeface="Calibri" panose="020F0502020204030204" pitchFamily="34" charset="0"/>
                <a:ea typeface="Calibri" panose="020F0502020204030204" pitchFamily="34" charset="0"/>
                <a:cs typeface="Calibri" panose="020F0502020204030204" pitchFamily="34" charset="0"/>
              </a:rPr>
              <a:t>, RVHFG, OVHFA, BRMS, Midwest Microwave and 10GHz-Up, plus about 120 Rovers and other Active </a:t>
            </a:r>
            <a:r>
              <a:rPr lang="en-US" dirty="0" err="1">
                <a:latin typeface="Calibri" panose="020F0502020204030204" pitchFamily="34" charset="0"/>
                <a:ea typeface="Calibri" panose="020F0502020204030204" pitchFamily="34" charset="0"/>
                <a:cs typeface="Calibri" panose="020F0502020204030204" pitchFamily="34" charset="0"/>
              </a:rPr>
              <a:t>VHFers</a:t>
            </a:r>
            <a:r>
              <a:rPr lang="en-US"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892731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3EB1-02D3-3E5E-E061-FCDE2A030942}"/>
              </a:ext>
            </a:extLst>
          </p:cNvPr>
          <p:cNvSpPr>
            <a:spLocks noGrp="1"/>
          </p:cNvSpPr>
          <p:nvPr>
            <p:ph type="title"/>
          </p:nvPr>
        </p:nvSpPr>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Questions?</a:t>
            </a:r>
          </a:p>
        </p:txBody>
      </p:sp>
      <p:sp>
        <p:nvSpPr>
          <p:cNvPr id="3" name="Content Placeholder 2">
            <a:extLst>
              <a:ext uri="{FF2B5EF4-FFF2-40B4-BE49-F238E27FC236}">
                <a16:creationId xmlns:a16="http://schemas.microsoft.com/office/drawing/2014/main" id="{D7393868-9979-3FBD-7E60-C6C8754FB0AE}"/>
              </a:ext>
            </a:extLst>
          </p:cNvPr>
          <p:cNvSpPr>
            <a:spLocks noGrp="1"/>
          </p:cNvSpPr>
          <p:nvPr>
            <p:ph idx="1"/>
          </p:nvPr>
        </p:nvSpPr>
        <p:spPr>
          <a:xfrm>
            <a:off x="838200" y="1851751"/>
            <a:ext cx="10515600" cy="4351338"/>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Thanks for Watching.  See you in the Contest on the Air,  </a:t>
            </a:r>
            <a:r>
              <a:rPr lang="en-US" dirty="0" smtClean="0">
                <a:latin typeface="Calibri" panose="020F0502020204030204" pitchFamily="34" charset="0"/>
                <a:ea typeface="Calibri" panose="020F0502020204030204" pitchFamily="34" charset="0"/>
                <a:cs typeface="Calibri" panose="020F0502020204030204" pitchFamily="34" charset="0"/>
              </a:rPr>
              <a:t>73</a:t>
            </a:r>
          </a:p>
          <a:p>
            <a:pPr marL="0" indent="0">
              <a:buNone/>
            </a:pPr>
            <a:r>
              <a:rPr lang="en-US" dirty="0" smtClean="0">
                <a:latin typeface="Calibri" panose="020F0502020204030204" pitchFamily="34" charset="0"/>
                <a:ea typeface="Calibri" panose="020F0502020204030204" pitchFamily="34" charset="0"/>
                <a:cs typeface="Calibri" panose="020F0502020204030204" pitchFamily="34" charset="0"/>
              </a:rPr>
              <a:t>Dave &amp; Roger</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06869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25522-6AFC-6DE9-A303-EDF43D2DF0F2}"/>
              </a:ext>
            </a:extLst>
          </p:cNvPr>
          <p:cNvSpPr>
            <a:spLocks noGrp="1"/>
          </p:cNvSpPr>
          <p:nvPr>
            <p:ph type="title"/>
          </p:nvPr>
        </p:nvSpPr>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References</a:t>
            </a:r>
          </a:p>
        </p:txBody>
      </p:sp>
      <p:sp>
        <p:nvSpPr>
          <p:cNvPr id="3" name="Content Placeholder 2">
            <a:extLst>
              <a:ext uri="{FF2B5EF4-FFF2-40B4-BE49-F238E27FC236}">
                <a16:creationId xmlns:a16="http://schemas.microsoft.com/office/drawing/2014/main" id="{847A1523-2782-89C9-7CBB-BD4F82F739B9}"/>
              </a:ext>
            </a:extLst>
          </p:cNvPr>
          <p:cNvSpPr>
            <a:spLocks noGrp="1"/>
          </p:cNvSpPr>
          <p:nvPr>
            <p:ph idx="1"/>
          </p:nvPr>
        </p:nvSpPr>
        <p:spPr/>
        <p:txBody>
          <a:bodyPr/>
          <a:lstStyle/>
          <a:p>
            <a:r>
              <a:rPr lang="en-US" sz="2800" dirty="0">
                <a:effectLst/>
                <a:latin typeface="Calibri" panose="020F0502020204030204" pitchFamily="34" charset="0"/>
                <a:ea typeface="Calibri" panose="020F0502020204030204" pitchFamily="34" charset="0"/>
                <a:cs typeface="Calibri" panose="020F0502020204030204" pitchFamily="34" charset="0"/>
              </a:rPr>
              <a:t>Tutorial links below take you to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VIDEO</a:t>
            </a:r>
            <a:r>
              <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a:t>
            </a:r>
            <a:r>
              <a:rPr lang="en-US" sz="2800" dirty="0">
                <a:effectLst/>
                <a:latin typeface="Calibri" panose="020F0502020204030204" pitchFamily="34" charset="0"/>
                <a:ea typeface="Calibri" panose="020F0502020204030204" pitchFamily="34" charset="0"/>
                <a:cs typeface="Calibri" panose="020F0502020204030204" pitchFamily="34" charset="0"/>
              </a:rPr>
              <a:t> Roger W3SZ made to show ALL the MAP EXTENSION capabilities </a:t>
            </a:r>
            <a:br>
              <a:rPr lang="en-US" sz="2800" dirty="0">
                <a:effectLst/>
                <a:latin typeface="Calibri" panose="020F0502020204030204" pitchFamily="34" charset="0"/>
                <a:ea typeface="Calibri" panose="020F0502020204030204" pitchFamily="34" charset="0"/>
                <a:cs typeface="Calibri" panose="020F0502020204030204" pitchFamily="34" charset="0"/>
              </a:rPr>
            </a:br>
            <a:r>
              <a:rPr lang="en-US" sz="2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https://www.youtube.com/playlist?list=PLhcWbjH-CpxrCOdlLEDECRrED18B4NZ9n</a:t>
            </a:r>
            <a:r>
              <a:rPr lang="en-US" sz="2800" dirty="0">
                <a:effectLst/>
                <a:latin typeface="Calibri" panose="020F0502020204030204" pitchFamily="34" charset="0"/>
                <a:ea typeface="Calibri" panose="020F0502020204030204" pitchFamily="34" charset="0"/>
                <a:cs typeface="Calibri" panose="020F0502020204030204" pitchFamily="34" charset="0"/>
              </a:rPr>
              <a:t>.  </a:t>
            </a:r>
          </a:p>
          <a:p>
            <a:r>
              <a:rPr lang="en-US" sz="2800" dirty="0">
                <a:effectLst/>
                <a:latin typeface="Calibri" panose="020F0502020204030204" pitchFamily="34" charset="0"/>
                <a:ea typeface="Calibri" panose="020F0502020204030204" pitchFamily="34" charset="0"/>
                <a:cs typeface="Calibri" panose="020F0502020204030204" pitchFamily="34" charset="0"/>
              </a:rPr>
              <a:t>When on the Map type the letter “p” to see the complete list of Map Functions.  The Help button at the left end of the Time Slider will also bring up the Keyboard Function List. </a:t>
            </a:r>
            <a:r>
              <a:rPr lang="en-US" sz="2800" dirty="0">
                <a:effectLst/>
                <a:latin typeface="Calibri" panose="020F050202020403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46862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E9F9-8056-4D8B-1B32-32CA1F3652DA}"/>
              </a:ext>
            </a:extLst>
          </p:cNvPr>
          <p:cNvSpPr>
            <a:spLocks noGrp="1"/>
          </p:cNvSpPr>
          <p:nvPr>
            <p:ph type="title"/>
          </p:nvPr>
        </p:nvSpPr>
        <p:spPr>
          <a:xfrm>
            <a:off x="838200" y="752851"/>
            <a:ext cx="10515600" cy="645528"/>
          </a:xfrm>
        </p:spPr>
        <p:txBody>
          <a:bodyPr>
            <a:normAutofit fontScale="90000"/>
          </a:bodyPr>
          <a:lstStyle/>
          <a:p>
            <a:r>
              <a:rPr lang="en-US" b="1" dirty="0">
                <a:latin typeface="Calibri" panose="020F0502020204030204" pitchFamily="34" charset="0"/>
                <a:ea typeface="Calibri" panose="020F0502020204030204" pitchFamily="34" charset="0"/>
                <a:cs typeface="Calibri" panose="020F0502020204030204" pitchFamily="34" charset="0"/>
              </a:rPr>
              <a:t>Set-up DB Account as a First Time </a:t>
            </a:r>
            <a:r>
              <a:rPr lang="en-US" b="1" dirty="0" smtClean="0">
                <a:latin typeface="Calibri" panose="020F0502020204030204" pitchFamily="34" charset="0"/>
                <a:ea typeface="Calibri" panose="020F0502020204030204" pitchFamily="34" charset="0"/>
                <a:cs typeface="Calibri" panose="020F0502020204030204" pitchFamily="34" charset="0"/>
              </a:rPr>
              <a:t>User</a:t>
            </a:r>
            <a:endParaRPr lang="en-US" dirty="0"/>
          </a:p>
        </p:txBody>
      </p:sp>
      <p:sp>
        <p:nvSpPr>
          <p:cNvPr id="7" name="Content Placeholder 6">
            <a:extLst>
              <a:ext uri="{FF2B5EF4-FFF2-40B4-BE49-F238E27FC236}">
                <a16:creationId xmlns:a16="http://schemas.microsoft.com/office/drawing/2014/main" id="{363E81BC-42E9-2B88-959A-36349696B1CA}"/>
              </a:ext>
            </a:extLst>
          </p:cNvPr>
          <p:cNvSpPr>
            <a:spLocks noGrp="1"/>
          </p:cNvSpPr>
          <p:nvPr>
            <p:ph idx="1"/>
          </p:nvPr>
        </p:nvSpPr>
        <p:spPr>
          <a:xfrm>
            <a:off x="838200" y="1877877"/>
            <a:ext cx="10515600" cy="4351338"/>
          </a:xfrm>
        </p:spPr>
        <p:txBody>
          <a:bodyPr/>
          <a:lstStyle/>
          <a:p>
            <a:r>
              <a:rPr lang="en-US" sz="2800" b="1" dirty="0">
                <a:effectLst/>
                <a:latin typeface="Calibri" panose="020F0502020204030204" pitchFamily="34" charset="0"/>
                <a:ea typeface="Calibri" panose="020F0502020204030204" pitchFamily="34" charset="0"/>
              </a:rPr>
              <a:t>I send an email a few weeks before every ARRL VHF+ contest</a:t>
            </a:r>
          </a:p>
          <a:p>
            <a:r>
              <a:rPr lang="en-US" sz="2800" b="1" dirty="0">
                <a:effectLst/>
                <a:latin typeface="Calibri" panose="020F0502020204030204" pitchFamily="34" charset="0"/>
                <a:ea typeface="Calibri" panose="020F0502020204030204" pitchFamily="34" charset="0"/>
              </a:rPr>
              <a:t>DATA ENTRY.   The link </a:t>
            </a:r>
            <a:r>
              <a:rPr lang="en-US" sz="2800" b="1" dirty="0" smtClean="0">
                <a:effectLst/>
                <a:latin typeface="Calibri" panose="020F0502020204030204" pitchFamily="34" charset="0"/>
                <a:ea typeface="Calibri" panose="020F0502020204030204" pitchFamily="34" charset="0"/>
              </a:rPr>
              <a:t>is at </a:t>
            </a:r>
            <a:r>
              <a:rPr lang="en-US" sz="2800" u="sng" dirty="0">
                <a:solidFill>
                  <a:srgbClr val="0000FF"/>
                </a:solidFill>
                <a:effectLst/>
                <a:latin typeface="Calibri" panose="020F0502020204030204" pitchFamily="34" charset="0"/>
                <a:ea typeface="Calibri" panose="020F0502020204030204" pitchFamily="34" charset="0"/>
                <a:hlinkClick r:id="rId2"/>
              </a:rPr>
              <a:t>https://w3sz.com/k1rz/getUpdateForm.htm</a:t>
            </a:r>
            <a:r>
              <a:rPr lang="en-US" sz="2800" dirty="0">
                <a:effectLst/>
                <a:latin typeface="Calibri" panose="020F0502020204030204" pitchFamily="34" charset="0"/>
                <a:ea typeface="Calibri" panose="020F0502020204030204" pitchFamily="34" charset="0"/>
              </a:rPr>
              <a:t> .    </a:t>
            </a:r>
          </a:p>
          <a:p>
            <a:endParaRPr lang="en-US" dirty="0"/>
          </a:p>
        </p:txBody>
      </p:sp>
      <p:pic>
        <p:nvPicPr>
          <p:cNvPr id="9" name="Picture 8">
            <a:extLst>
              <a:ext uri="{FF2B5EF4-FFF2-40B4-BE49-F238E27FC236}">
                <a16:creationId xmlns:a16="http://schemas.microsoft.com/office/drawing/2014/main" id="{46E9C149-A23C-3EC5-5B78-E82EDDDD42AC}"/>
              </a:ext>
            </a:extLst>
          </p:cNvPr>
          <p:cNvPicPr>
            <a:picLocks noChangeAspect="1"/>
          </p:cNvPicPr>
          <p:nvPr/>
        </p:nvPicPr>
        <p:blipFill>
          <a:blip r:embed="rId3"/>
          <a:stretch>
            <a:fillRect/>
          </a:stretch>
        </p:blipFill>
        <p:spPr>
          <a:xfrm>
            <a:off x="1078688" y="3441815"/>
            <a:ext cx="8954750" cy="1629002"/>
          </a:xfrm>
          <a:prstGeom prst="rect">
            <a:avLst/>
          </a:prstGeom>
        </p:spPr>
      </p:pic>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B49BDF92-01E8-A14B-E64C-E685FFE5EEA3}"/>
                  </a:ext>
                </a:extLst>
              </p14:cNvPr>
              <p14:cNvContentPartPr/>
              <p14:nvPr/>
            </p14:nvContentPartPr>
            <p14:xfrm>
              <a:off x="2325120" y="4859383"/>
              <a:ext cx="871200" cy="360"/>
            </p14:xfrm>
          </p:contentPart>
        </mc:Choice>
        <mc:Fallback xmlns="">
          <p:pic>
            <p:nvPicPr>
              <p:cNvPr id="19" name="Ink 18">
                <a:extLst>
                  <a:ext uri="{FF2B5EF4-FFF2-40B4-BE49-F238E27FC236}">
                    <a16:creationId xmlns:a16="http://schemas.microsoft.com/office/drawing/2014/main" id="{B49BDF92-01E8-A14B-E64C-E685FFE5EEA3}"/>
                  </a:ext>
                </a:extLst>
              </p:cNvPr>
              <p:cNvPicPr/>
              <p:nvPr/>
            </p:nvPicPr>
            <p:blipFill>
              <a:blip r:embed="rId5"/>
              <a:stretch>
                <a:fillRect/>
              </a:stretch>
            </p:blipFill>
            <p:spPr>
              <a:xfrm>
                <a:off x="2307120" y="4841383"/>
                <a:ext cx="906840" cy="36000"/>
              </a:xfrm>
              <a:prstGeom prst="rect">
                <a:avLst/>
              </a:prstGeom>
            </p:spPr>
          </p:pic>
        </mc:Fallback>
      </mc:AlternateContent>
      <p:grpSp>
        <p:nvGrpSpPr>
          <p:cNvPr id="22" name="Group 21">
            <a:extLst>
              <a:ext uri="{FF2B5EF4-FFF2-40B4-BE49-F238E27FC236}">
                <a16:creationId xmlns:a16="http://schemas.microsoft.com/office/drawing/2014/main" id="{E62BECEF-F68E-82C8-E362-8CD6B022A9D2}"/>
              </a:ext>
            </a:extLst>
          </p:cNvPr>
          <p:cNvGrpSpPr/>
          <p:nvPr/>
        </p:nvGrpSpPr>
        <p:grpSpPr>
          <a:xfrm>
            <a:off x="2272920" y="4711423"/>
            <a:ext cx="377640" cy="337680"/>
            <a:chOff x="2272920" y="4711423"/>
            <a:chExt cx="377640" cy="337680"/>
          </a:xfrm>
        </p:grpSpPr>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C7165232-98B4-357F-4803-C345C049E30F}"/>
                    </a:ext>
                  </a:extLst>
                </p14:cNvPr>
                <p14:cNvContentPartPr/>
                <p14:nvPr/>
              </p14:nvContentPartPr>
              <p14:xfrm>
                <a:off x="2272920" y="4711423"/>
                <a:ext cx="377640" cy="131040"/>
              </p14:xfrm>
            </p:contentPart>
          </mc:Choice>
          <mc:Fallback xmlns="">
            <p:pic>
              <p:nvPicPr>
                <p:cNvPr id="20" name="Ink 19">
                  <a:extLst>
                    <a:ext uri="{FF2B5EF4-FFF2-40B4-BE49-F238E27FC236}">
                      <a16:creationId xmlns:a16="http://schemas.microsoft.com/office/drawing/2014/main" id="{C7165232-98B4-357F-4803-C345C049E30F}"/>
                    </a:ext>
                  </a:extLst>
                </p:cNvPr>
                <p:cNvPicPr/>
                <p:nvPr/>
              </p:nvPicPr>
              <p:blipFill>
                <a:blip r:embed="rId7"/>
                <a:stretch>
                  <a:fillRect/>
                </a:stretch>
              </p:blipFill>
              <p:spPr>
                <a:xfrm>
                  <a:off x="2254920" y="4693423"/>
                  <a:ext cx="4132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4C0CCD5D-A534-F526-96CD-65D92AB340EF}"/>
                    </a:ext>
                  </a:extLst>
                </p14:cNvPr>
                <p14:cNvContentPartPr/>
                <p14:nvPr/>
              </p14:nvContentPartPr>
              <p14:xfrm>
                <a:off x="2290200" y="4868023"/>
                <a:ext cx="334080" cy="181080"/>
              </p14:xfrm>
            </p:contentPart>
          </mc:Choice>
          <mc:Fallback xmlns="">
            <p:pic>
              <p:nvPicPr>
                <p:cNvPr id="21" name="Ink 20">
                  <a:extLst>
                    <a:ext uri="{FF2B5EF4-FFF2-40B4-BE49-F238E27FC236}">
                      <a16:creationId xmlns:a16="http://schemas.microsoft.com/office/drawing/2014/main" id="{4C0CCD5D-A534-F526-96CD-65D92AB340EF}"/>
                    </a:ext>
                  </a:extLst>
                </p:cNvPr>
                <p:cNvPicPr/>
                <p:nvPr/>
              </p:nvPicPr>
              <p:blipFill>
                <a:blip r:embed="rId9"/>
                <a:stretch>
                  <a:fillRect/>
                </a:stretch>
              </p:blipFill>
              <p:spPr>
                <a:xfrm>
                  <a:off x="2272200" y="4850383"/>
                  <a:ext cx="369720" cy="216720"/>
                </a:xfrm>
                <a:prstGeom prst="rect">
                  <a:avLst/>
                </a:prstGeom>
              </p:spPr>
            </p:pic>
          </mc:Fallback>
        </mc:AlternateContent>
      </p:grpSp>
    </p:spTree>
    <p:extLst>
      <p:ext uri="{BB962C8B-B14F-4D97-AF65-F5344CB8AC3E}">
        <p14:creationId xmlns:p14="http://schemas.microsoft.com/office/powerpoint/2010/main" val="11907422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BFB60-EE14-8667-4DDF-9607858D1577}"/>
              </a:ext>
            </a:extLst>
          </p:cNvPr>
          <p:cNvSpPr>
            <a:spLocks noGrp="1"/>
          </p:cNvSpPr>
          <p:nvPr>
            <p:ph type="title"/>
          </p:nvPr>
        </p:nvSpPr>
        <p:spPr>
          <a:xfrm>
            <a:off x="838200" y="740512"/>
            <a:ext cx="10515600" cy="712905"/>
          </a:xfrm>
        </p:spPr>
        <p:txBody>
          <a:bodyPr>
            <a:normAutofit/>
          </a:bodyPr>
          <a:lstStyle/>
          <a:p>
            <a:r>
              <a:rPr lang="en-US" sz="4000" b="1" dirty="0">
                <a:latin typeface="Calibri" panose="020F0502020204030204" pitchFamily="34" charset="0"/>
                <a:ea typeface="Calibri" panose="020F0502020204030204" pitchFamily="34" charset="0"/>
                <a:cs typeface="Calibri" panose="020F0502020204030204" pitchFamily="34" charset="0"/>
              </a:rPr>
              <a:t>1. Data Entry – Call, Cell Number, Liaison</a:t>
            </a:r>
          </a:p>
        </p:txBody>
      </p:sp>
      <p:pic>
        <p:nvPicPr>
          <p:cNvPr id="9" name="Content Placeholder 8">
            <a:extLst>
              <a:ext uri="{FF2B5EF4-FFF2-40B4-BE49-F238E27FC236}">
                <a16:creationId xmlns:a16="http://schemas.microsoft.com/office/drawing/2014/main" id="{1E76165A-BF96-D845-4230-44DFCD4DA236}"/>
              </a:ext>
            </a:extLst>
          </p:cNvPr>
          <p:cNvPicPr>
            <a:picLocks noGrp="1" noChangeAspect="1"/>
          </p:cNvPicPr>
          <p:nvPr>
            <p:ph idx="1"/>
          </p:nvPr>
        </p:nvPicPr>
        <p:blipFill>
          <a:blip r:embed="rId2"/>
          <a:stretch>
            <a:fillRect/>
          </a:stretch>
        </p:blipFill>
        <p:spPr>
          <a:xfrm>
            <a:off x="838200" y="1652825"/>
            <a:ext cx="5650273" cy="5080276"/>
          </a:xfr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B2A9EBC5-5D35-EBEE-B865-EAD1C9D12C94}"/>
                  </a:ext>
                </a:extLst>
              </p14:cNvPr>
              <p14:cNvContentPartPr/>
              <p14:nvPr/>
            </p14:nvContentPartPr>
            <p14:xfrm>
              <a:off x="2830200" y="3291583"/>
              <a:ext cx="360" cy="1800"/>
            </p14:xfrm>
          </p:contentPart>
        </mc:Choice>
        <mc:Fallback xmlns="">
          <p:pic>
            <p:nvPicPr>
              <p:cNvPr id="4" name="Ink 3">
                <a:extLst>
                  <a:ext uri="{FF2B5EF4-FFF2-40B4-BE49-F238E27FC236}">
                    <a16:creationId xmlns:a16="http://schemas.microsoft.com/office/drawing/2014/main" id="{B2A9EBC5-5D35-EBEE-B865-EAD1C9D12C94}"/>
                  </a:ext>
                </a:extLst>
              </p:cNvPr>
              <p:cNvPicPr/>
              <p:nvPr/>
            </p:nvPicPr>
            <p:blipFill>
              <a:blip r:embed="rId4"/>
              <a:stretch>
                <a:fillRect/>
              </a:stretch>
            </p:blipFill>
            <p:spPr>
              <a:xfrm>
                <a:off x="2824080" y="3285463"/>
                <a:ext cx="12600" cy="14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0794501B-9682-5FEE-AC8B-84F6F9B8718C}"/>
                  </a:ext>
                </a:extLst>
              </p14:cNvPr>
              <p14:cNvContentPartPr/>
              <p14:nvPr/>
            </p14:nvContentPartPr>
            <p14:xfrm>
              <a:off x="3639840" y="2080903"/>
              <a:ext cx="360" cy="360"/>
            </p14:xfrm>
          </p:contentPart>
        </mc:Choice>
        <mc:Fallback xmlns="">
          <p:pic>
            <p:nvPicPr>
              <p:cNvPr id="5" name="Ink 4">
                <a:extLst>
                  <a:ext uri="{FF2B5EF4-FFF2-40B4-BE49-F238E27FC236}">
                    <a16:creationId xmlns:a16="http://schemas.microsoft.com/office/drawing/2014/main" id="{0794501B-9682-5FEE-AC8B-84F6F9B8718C}"/>
                  </a:ext>
                </a:extLst>
              </p:cNvPr>
              <p:cNvPicPr/>
              <p:nvPr/>
            </p:nvPicPr>
            <p:blipFill>
              <a:blip r:embed="rId4"/>
              <a:stretch>
                <a:fillRect/>
              </a:stretch>
            </p:blipFill>
            <p:spPr>
              <a:xfrm>
                <a:off x="3633720" y="2074783"/>
                <a:ext cx="12600" cy="12600"/>
              </a:xfrm>
              <a:prstGeom prst="rect">
                <a:avLst/>
              </a:prstGeom>
            </p:spPr>
          </p:pic>
        </mc:Fallback>
      </mc:AlternateContent>
    </p:spTree>
    <p:extLst>
      <p:ext uri="{BB962C8B-B14F-4D97-AF65-F5344CB8AC3E}">
        <p14:creationId xmlns:p14="http://schemas.microsoft.com/office/powerpoint/2010/main" val="287558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D7B3-DE81-A970-E376-C9898576270B}"/>
              </a:ext>
            </a:extLst>
          </p:cNvPr>
          <p:cNvSpPr>
            <a:spLocks noGrp="1"/>
          </p:cNvSpPr>
          <p:nvPr>
            <p:ph type="title"/>
          </p:nvPr>
        </p:nvSpPr>
        <p:spPr>
          <a:xfrm>
            <a:off x="838200" y="567251"/>
            <a:ext cx="10515600" cy="1325563"/>
          </a:xfrm>
        </p:spPr>
        <p:txBody>
          <a:bodyPr>
            <a:normAutofit/>
          </a:bodyPr>
          <a:lstStyle/>
          <a:p>
            <a:r>
              <a:rPr lang="en-US" sz="4000" b="1" dirty="0">
                <a:latin typeface="Calibri" panose="020F0502020204030204" pitchFamily="34" charset="0"/>
                <a:ea typeface="Calibri" panose="020F0502020204030204" pitchFamily="34" charset="0"/>
                <a:cs typeface="Calibri" panose="020F0502020204030204" pitchFamily="34" charset="0"/>
              </a:rPr>
              <a:t>2. Bands I Will Be Operating During the Contest</a:t>
            </a:r>
          </a:p>
        </p:txBody>
      </p:sp>
      <p:pic>
        <p:nvPicPr>
          <p:cNvPr id="4" name="Content Placeholder 3"/>
          <p:cNvPicPr>
            <a:picLocks noGrp="1" noChangeAspect="1"/>
          </p:cNvPicPr>
          <p:nvPr>
            <p:ph idx="1"/>
          </p:nvPr>
        </p:nvPicPr>
        <p:blipFill>
          <a:blip r:embed="rId2"/>
          <a:stretch>
            <a:fillRect/>
          </a:stretch>
        </p:blipFill>
        <p:spPr>
          <a:xfrm>
            <a:off x="931440" y="1825625"/>
            <a:ext cx="4630969" cy="4351338"/>
          </a:xfrm>
          <a:prstGeom prst="rect">
            <a:avLst/>
          </a:prstGeom>
        </p:spPr>
      </p:pic>
    </p:spTree>
    <p:extLst>
      <p:ext uri="{BB962C8B-B14F-4D97-AF65-F5344CB8AC3E}">
        <p14:creationId xmlns:p14="http://schemas.microsoft.com/office/powerpoint/2010/main" val="3478505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2EAB5-0BBA-4266-508F-86674D7D91C6}"/>
              </a:ext>
            </a:extLst>
          </p:cNvPr>
          <p:cNvSpPr>
            <a:spLocks noGrp="1"/>
          </p:cNvSpPr>
          <p:nvPr>
            <p:ph type="title"/>
          </p:nvPr>
        </p:nvSpPr>
        <p:spPr>
          <a:xfrm>
            <a:off x="972160" y="966021"/>
            <a:ext cx="10527128" cy="693648"/>
          </a:xfrm>
        </p:spPr>
        <p:txBody>
          <a:bodyPr>
            <a:normAutofit fontScale="90000"/>
          </a:bodyPr>
          <a:lstStyle/>
          <a:p>
            <a:r>
              <a:rPr lang="en-US" b="1" i="0" dirty="0">
                <a:solidFill>
                  <a:srgbClr val="333333"/>
                </a:solidFill>
                <a:effectLst/>
                <a:latin typeface="Calibri" panose="020F0502020204030204" pitchFamily="34" charset="0"/>
              </a:rPr>
              <a:t>3. </a:t>
            </a:r>
            <a:r>
              <a:rPr lang="en-US" b="1" i="0" dirty="0" smtClean="0">
                <a:solidFill>
                  <a:srgbClr val="333333"/>
                </a:solidFill>
                <a:effectLst/>
                <a:latin typeface="Calibri" panose="020F0502020204030204" pitchFamily="34" charset="0"/>
              </a:rPr>
              <a:t>Grid(s) </a:t>
            </a:r>
            <a:r>
              <a:rPr lang="en-US" b="1" i="0" dirty="0">
                <a:solidFill>
                  <a:srgbClr val="333333"/>
                </a:solidFill>
                <a:effectLst/>
                <a:latin typeface="Calibri" panose="020F0502020204030204" pitchFamily="34" charset="0"/>
              </a:rPr>
              <a:t>I Will Be Operating During the Contest</a:t>
            </a:r>
            <a:br>
              <a:rPr lang="en-US" b="1" i="0" dirty="0">
                <a:solidFill>
                  <a:srgbClr val="333333"/>
                </a:solidFill>
                <a:effectLst/>
                <a:latin typeface="Calibri" panose="020F0502020204030204" pitchFamily="34" charset="0"/>
              </a:rPr>
            </a:br>
            <a:endParaRPr lang="en-US" dirty="0"/>
          </a:p>
        </p:txBody>
      </p:sp>
      <p:pic>
        <p:nvPicPr>
          <p:cNvPr id="9" name="Content Placeholder 8">
            <a:extLst>
              <a:ext uri="{FF2B5EF4-FFF2-40B4-BE49-F238E27FC236}">
                <a16:creationId xmlns:a16="http://schemas.microsoft.com/office/drawing/2014/main" id="{745D8E32-6FAF-181F-03D3-A30F54BD769F}"/>
              </a:ext>
            </a:extLst>
          </p:cNvPr>
          <p:cNvPicPr>
            <a:picLocks noGrp="1" noChangeAspect="1"/>
          </p:cNvPicPr>
          <p:nvPr>
            <p:ph idx="1"/>
          </p:nvPr>
        </p:nvPicPr>
        <p:blipFill>
          <a:blip r:embed="rId2"/>
          <a:stretch>
            <a:fillRect/>
          </a:stretch>
        </p:blipFill>
        <p:spPr>
          <a:xfrm>
            <a:off x="1038150" y="1336358"/>
            <a:ext cx="8682452" cy="4444547"/>
          </a:xfrm>
        </p:spPr>
      </p:pic>
      <p:sp>
        <p:nvSpPr>
          <p:cNvPr id="10" name="TextBox 9">
            <a:extLst>
              <a:ext uri="{FF2B5EF4-FFF2-40B4-BE49-F238E27FC236}">
                <a16:creationId xmlns:a16="http://schemas.microsoft.com/office/drawing/2014/main" id="{77449AC3-99BE-4639-5F81-E5ABC0F9522A}"/>
              </a:ext>
            </a:extLst>
          </p:cNvPr>
          <p:cNvSpPr txBox="1"/>
          <p:nvPr/>
        </p:nvSpPr>
        <p:spPr>
          <a:xfrm>
            <a:off x="4963885" y="3248920"/>
            <a:ext cx="4232366" cy="3693319"/>
          </a:xfrm>
          <a:prstGeom prst="rect">
            <a:avLst/>
          </a:prstGeom>
          <a:noFill/>
        </p:spPr>
        <p:txBody>
          <a:bodyPr wrap="square" rtlCol="0">
            <a:spAutoFit/>
          </a:bodyPr>
          <a:lstStyle/>
          <a:p>
            <a:r>
              <a:rPr lang="en-US" dirty="0">
                <a:solidFill>
                  <a:srgbClr val="FF0000"/>
                </a:solidFill>
              </a:rPr>
              <a:t>Be sure to enter </a:t>
            </a:r>
            <a:r>
              <a:rPr lang="en-US" b="1" dirty="0">
                <a:solidFill>
                  <a:srgbClr val="FF0000"/>
                </a:solidFill>
              </a:rPr>
              <a:t>Start Date </a:t>
            </a:r>
            <a:r>
              <a:rPr lang="en-US" b="1" dirty="0" smtClean="0">
                <a:solidFill>
                  <a:srgbClr val="FF0000"/>
                </a:solidFill>
              </a:rPr>
              <a:t>and </a:t>
            </a:r>
            <a:r>
              <a:rPr lang="en-US" b="1" dirty="0">
                <a:solidFill>
                  <a:srgbClr val="FF0000"/>
                </a:solidFill>
              </a:rPr>
              <a:t>Time </a:t>
            </a:r>
            <a:r>
              <a:rPr lang="en-US" dirty="0">
                <a:solidFill>
                  <a:srgbClr val="FF0000"/>
                </a:solidFill>
              </a:rPr>
              <a:t>and </a:t>
            </a:r>
            <a:r>
              <a:rPr lang="en-US" b="1" dirty="0">
                <a:solidFill>
                  <a:srgbClr val="FF0000"/>
                </a:solidFill>
              </a:rPr>
              <a:t>Stop Date and Time </a:t>
            </a:r>
            <a:r>
              <a:rPr lang="en-US" dirty="0">
                <a:solidFill>
                  <a:srgbClr val="FF0000"/>
                </a:solidFill>
              </a:rPr>
              <a:t>for </a:t>
            </a:r>
            <a:r>
              <a:rPr lang="en-US" b="1" dirty="0">
                <a:solidFill>
                  <a:srgbClr val="FF0000"/>
                </a:solidFill>
              </a:rPr>
              <a:t>Each Grid</a:t>
            </a:r>
          </a:p>
          <a:p>
            <a:endParaRPr lang="en-US" dirty="0" smtClean="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Insert your Grid in </a:t>
            </a:r>
            <a:r>
              <a:rPr lang="en-US" b="1" dirty="0">
                <a:solidFill>
                  <a:srgbClr val="FF0000"/>
                </a:solidFill>
              </a:rPr>
              <a:t>10 characters </a:t>
            </a:r>
            <a:r>
              <a:rPr lang="en-US" dirty="0">
                <a:solidFill>
                  <a:srgbClr val="FF0000"/>
                </a:solidFill>
              </a:rPr>
              <a:t>to allow a more accurate representation of any </a:t>
            </a:r>
            <a:r>
              <a:rPr lang="en-US" b="1" dirty="0">
                <a:solidFill>
                  <a:srgbClr val="FF0000"/>
                </a:solidFill>
              </a:rPr>
              <a:t>Path Profile assessment</a:t>
            </a:r>
            <a:r>
              <a:rPr lang="en-US" dirty="0">
                <a:solidFill>
                  <a:srgbClr val="FF0000"/>
                </a:solidFill>
              </a:rPr>
              <a:t>. Top </a:t>
            </a:r>
            <a:r>
              <a:rPr lang="en-US" dirty="0" smtClean="0">
                <a:solidFill>
                  <a:srgbClr val="FF0000"/>
                </a:solidFill>
              </a:rPr>
              <a:t>of Map </a:t>
            </a:r>
            <a:r>
              <a:rPr lang="en-US" dirty="0">
                <a:solidFill>
                  <a:srgbClr val="FF0000"/>
                </a:solidFill>
              </a:rPr>
              <a:t>Right cell </a:t>
            </a:r>
            <a:r>
              <a:rPr lang="en-US" dirty="0" smtClean="0">
                <a:solidFill>
                  <a:srgbClr val="FF0000"/>
                </a:solidFill>
              </a:rPr>
              <a:t>shows </a:t>
            </a:r>
            <a:r>
              <a:rPr lang="en-US" dirty="0">
                <a:solidFill>
                  <a:srgbClr val="FF0000"/>
                </a:solidFill>
              </a:rPr>
              <a:t>10 char grid under the Mouse</a:t>
            </a:r>
          </a:p>
          <a:p>
            <a:endParaRPr lang="en-US" dirty="0">
              <a:solidFill>
                <a:srgbClr val="FF0000"/>
              </a:solidFill>
            </a:endParaRPr>
          </a:p>
        </p:txBody>
      </p:sp>
      <p:pic>
        <p:nvPicPr>
          <p:cNvPr id="4" name="Picture 3">
            <a:extLst>
              <a:ext uri="{FF2B5EF4-FFF2-40B4-BE49-F238E27FC236}">
                <a16:creationId xmlns:a16="http://schemas.microsoft.com/office/drawing/2014/main" id="{8D856D56-B5AB-9D6F-2560-8D99B261DBDA}"/>
              </a:ext>
            </a:extLst>
          </p:cNvPr>
          <p:cNvPicPr>
            <a:picLocks noChangeAspect="1"/>
          </p:cNvPicPr>
          <p:nvPr/>
        </p:nvPicPr>
        <p:blipFill>
          <a:blip r:embed="rId3"/>
          <a:stretch>
            <a:fillRect/>
          </a:stretch>
        </p:blipFill>
        <p:spPr>
          <a:xfrm>
            <a:off x="4914062" y="4206221"/>
            <a:ext cx="4201111" cy="657317"/>
          </a:xfrm>
          <a:prstGeom prst="rect">
            <a:avLst/>
          </a:prstGeom>
        </p:spPr>
      </p:pic>
    </p:spTree>
    <p:extLst>
      <p:ext uri="{BB962C8B-B14F-4D97-AF65-F5344CB8AC3E}">
        <p14:creationId xmlns:p14="http://schemas.microsoft.com/office/powerpoint/2010/main" val="3053908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858F-6828-8B24-3BBF-1294F53C6968}"/>
              </a:ext>
            </a:extLst>
          </p:cNvPr>
          <p:cNvSpPr>
            <a:spLocks noGrp="1"/>
          </p:cNvSpPr>
          <p:nvPr>
            <p:ph type="title"/>
          </p:nvPr>
        </p:nvSpPr>
        <p:spPr>
          <a:xfrm>
            <a:off x="838200" y="528763"/>
            <a:ext cx="10515600" cy="1325563"/>
          </a:xfrm>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4. Be sure to tap the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“Submit” </a:t>
            </a:r>
            <a:r>
              <a:rPr lang="en-US" b="1" dirty="0">
                <a:latin typeface="Calibri" panose="020F0502020204030204" pitchFamily="34" charset="0"/>
                <a:ea typeface="Calibri" panose="020F0502020204030204" pitchFamily="34" charset="0"/>
                <a:cs typeface="Calibri" panose="020F0502020204030204" pitchFamily="34" charset="0"/>
              </a:rPr>
              <a:t>button</a:t>
            </a:r>
          </a:p>
        </p:txBody>
      </p:sp>
      <p:pic>
        <p:nvPicPr>
          <p:cNvPr id="5" name="Content Placeholder 4">
            <a:extLst>
              <a:ext uri="{FF2B5EF4-FFF2-40B4-BE49-F238E27FC236}">
                <a16:creationId xmlns:a16="http://schemas.microsoft.com/office/drawing/2014/main" id="{74CE7B99-17A0-A3CC-3060-2F8B66796F7A}"/>
              </a:ext>
            </a:extLst>
          </p:cNvPr>
          <p:cNvPicPr>
            <a:picLocks noGrp="1" noChangeAspect="1"/>
          </p:cNvPicPr>
          <p:nvPr>
            <p:ph idx="1"/>
          </p:nvPr>
        </p:nvPicPr>
        <p:blipFill>
          <a:blip r:embed="rId2"/>
          <a:stretch>
            <a:fillRect/>
          </a:stretch>
        </p:blipFill>
        <p:spPr>
          <a:xfrm>
            <a:off x="1018680" y="2712931"/>
            <a:ext cx="5296639" cy="2324424"/>
          </a:xfr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99389BA4-9F4D-54A3-FA21-E9953C86AD74}"/>
                  </a:ext>
                </a:extLst>
              </p14:cNvPr>
              <p14:cNvContentPartPr/>
              <p14:nvPr/>
            </p14:nvContentPartPr>
            <p14:xfrm>
              <a:off x="2028840" y="5268343"/>
              <a:ext cx="3960" cy="1800"/>
            </p14:xfrm>
          </p:contentPart>
        </mc:Choice>
        <mc:Fallback xmlns="">
          <p:pic>
            <p:nvPicPr>
              <p:cNvPr id="11" name="Ink 10">
                <a:extLst>
                  <a:ext uri="{FF2B5EF4-FFF2-40B4-BE49-F238E27FC236}">
                    <a16:creationId xmlns:a16="http://schemas.microsoft.com/office/drawing/2014/main" id="{99389BA4-9F4D-54A3-FA21-E9953C86AD74}"/>
                  </a:ext>
                </a:extLst>
              </p:cNvPr>
              <p:cNvPicPr/>
              <p:nvPr/>
            </p:nvPicPr>
            <p:blipFill>
              <a:blip r:embed="rId4"/>
              <a:stretch>
                <a:fillRect/>
              </a:stretch>
            </p:blipFill>
            <p:spPr>
              <a:xfrm>
                <a:off x="2022720" y="5262223"/>
                <a:ext cx="16200" cy="14040"/>
              </a:xfrm>
              <a:prstGeom prst="rect">
                <a:avLst/>
              </a:prstGeom>
            </p:spPr>
          </p:pic>
        </mc:Fallback>
      </mc:AlternateContent>
      <p:pic>
        <p:nvPicPr>
          <p:cNvPr id="20" name="Picture 19">
            <a:extLst>
              <a:ext uri="{FF2B5EF4-FFF2-40B4-BE49-F238E27FC236}">
                <a16:creationId xmlns:a16="http://schemas.microsoft.com/office/drawing/2014/main" id="{F1462432-68B8-EB5E-3117-55ED7BC5E377}"/>
              </a:ext>
            </a:extLst>
          </p:cNvPr>
          <p:cNvPicPr>
            <a:picLocks noChangeAspect="1"/>
          </p:cNvPicPr>
          <p:nvPr/>
        </p:nvPicPr>
        <p:blipFill>
          <a:blip r:embed="rId5"/>
          <a:stretch>
            <a:fillRect/>
          </a:stretch>
        </p:blipFill>
        <p:spPr>
          <a:xfrm>
            <a:off x="4085656" y="2378069"/>
            <a:ext cx="7653457" cy="4387347"/>
          </a:xfrm>
          <a:prstGeom prst="rect">
            <a:avLst/>
          </a:prstGeom>
        </p:spPr>
      </p:pic>
      <mc:AlternateContent xmlns:mc="http://schemas.openxmlformats.org/markup-compatibility/2006" xmlns:p14="http://schemas.microsoft.com/office/powerpoint/2010/main">
        <mc:Choice Requires="p14">
          <p:contentPart p14:bwMode="auto" r:id="rId6">
            <p14:nvContentPartPr>
              <p14:cNvPr id="45" name="Ink 44">
                <a:extLst>
                  <a:ext uri="{FF2B5EF4-FFF2-40B4-BE49-F238E27FC236}">
                    <a16:creationId xmlns:a16="http://schemas.microsoft.com/office/drawing/2014/main" id="{45852138-9758-6546-50A4-B2BA86F591C8}"/>
                  </a:ext>
                </a:extLst>
              </p14:cNvPr>
              <p14:cNvContentPartPr/>
              <p14:nvPr/>
            </p14:nvContentPartPr>
            <p14:xfrm>
              <a:off x="470040" y="4441063"/>
              <a:ext cx="453240" cy="401400"/>
            </p14:xfrm>
          </p:contentPart>
        </mc:Choice>
        <mc:Fallback xmlns="">
          <p:pic>
            <p:nvPicPr>
              <p:cNvPr id="45" name="Ink 44">
                <a:extLst>
                  <a:ext uri="{FF2B5EF4-FFF2-40B4-BE49-F238E27FC236}">
                    <a16:creationId xmlns:a16="http://schemas.microsoft.com/office/drawing/2014/main" id="{45852138-9758-6546-50A4-B2BA86F591C8}"/>
                  </a:ext>
                </a:extLst>
              </p:cNvPr>
              <p:cNvPicPr/>
              <p:nvPr/>
            </p:nvPicPr>
            <p:blipFill>
              <a:blip r:embed="rId7"/>
              <a:stretch>
                <a:fillRect/>
              </a:stretch>
            </p:blipFill>
            <p:spPr>
              <a:xfrm>
                <a:off x="407040" y="4378063"/>
                <a:ext cx="578880" cy="527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9" name="Ink 48">
                <a:extLst>
                  <a:ext uri="{FF2B5EF4-FFF2-40B4-BE49-F238E27FC236}">
                    <a16:creationId xmlns:a16="http://schemas.microsoft.com/office/drawing/2014/main" id="{51EC7477-A98C-84C7-F79A-E59438D9B69E}"/>
                  </a:ext>
                </a:extLst>
              </p14:cNvPr>
              <p14:cNvContentPartPr/>
              <p14:nvPr/>
            </p14:nvContentPartPr>
            <p14:xfrm>
              <a:off x="339360" y="4832743"/>
              <a:ext cx="113760" cy="105120"/>
            </p14:xfrm>
          </p:contentPart>
        </mc:Choice>
        <mc:Fallback xmlns="">
          <p:pic>
            <p:nvPicPr>
              <p:cNvPr id="49" name="Ink 48">
                <a:extLst>
                  <a:ext uri="{FF2B5EF4-FFF2-40B4-BE49-F238E27FC236}">
                    <a16:creationId xmlns:a16="http://schemas.microsoft.com/office/drawing/2014/main" id="{51EC7477-A98C-84C7-F79A-E59438D9B69E}"/>
                  </a:ext>
                </a:extLst>
              </p:cNvPr>
              <p:cNvPicPr/>
              <p:nvPr/>
            </p:nvPicPr>
            <p:blipFill>
              <a:blip r:embed="rId9"/>
              <a:stretch>
                <a:fillRect/>
              </a:stretch>
            </p:blipFill>
            <p:spPr>
              <a:xfrm>
                <a:off x="276360" y="4770103"/>
                <a:ext cx="239400" cy="230760"/>
              </a:xfrm>
              <a:prstGeom prst="rect">
                <a:avLst/>
              </a:prstGeom>
            </p:spPr>
          </p:pic>
        </mc:Fallback>
      </mc:AlternateContent>
      <p:grpSp>
        <p:nvGrpSpPr>
          <p:cNvPr id="51" name="Group 50">
            <a:extLst>
              <a:ext uri="{FF2B5EF4-FFF2-40B4-BE49-F238E27FC236}">
                <a16:creationId xmlns:a16="http://schemas.microsoft.com/office/drawing/2014/main" id="{D75B2F6B-C198-A37D-C1EA-083C8C581051}"/>
              </a:ext>
            </a:extLst>
          </p:cNvPr>
          <p:cNvGrpSpPr/>
          <p:nvPr/>
        </p:nvGrpSpPr>
        <p:grpSpPr>
          <a:xfrm>
            <a:off x="628080" y="4337023"/>
            <a:ext cx="400320" cy="442440"/>
            <a:chOff x="628080" y="4337023"/>
            <a:chExt cx="400320" cy="442440"/>
          </a:xfrm>
        </p:grpSpPr>
        <mc:AlternateContent xmlns:mc="http://schemas.openxmlformats.org/markup-compatibility/2006" xmlns:p14="http://schemas.microsoft.com/office/powerpoint/2010/main">
          <mc:Choice Requires="p14">
            <p:contentPart p14:bwMode="auto" r:id="rId10">
              <p14:nvContentPartPr>
                <p14:cNvPr id="46" name="Ink 45">
                  <a:extLst>
                    <a:ext uri="{FF2B5EF4-FFF2-40B4-BE49-F238E27FC236}">
                      <a16:creationId xmlns:a16="http://schemas.microsoft.com/office/drawing/2014/main" id="{0BB93147-2A92-C0E6-101D-0D946CC97B37}"/>
                    </a:ext>
                  </a:extLst>
                </p14:cNvPr>
                <p14:cNvContentPartPr/>
                <p14:nvPr/>
              </p14:nvContentPartPr>
              <p14:xfrm>
                <a:off x="628080" y="4337023"/>
                <a:ext cx="277920" cy="53640"/>
              </p14:xfrm>
            </p:contentPart>
          </mc:Choice>
          <mc:Fallback xmlns="">
            <p:pic>
              <p:nvPicPr>
                <p:cNvPr id="46" name="Ink 45">
                  <a:extLst>
                    <a:ext uri="{FF2B5EF4-FFF2-40B4-BE49-F238E27FC236}">
                      <a16:creationId xmlns:a16="http://schemas.microsoft.com/office/drawing/2014/main" id="{0BB93147-2A92-C0E6-101D-0D946CC97B37}"/>
                    </a:ext>
                  </a:extLst>
                </p:cNvPr>
                <p:cNvPicPr/>
                <p:nvPr/>
              </p:nvPicPr>
              <p:blipFill>
                <a:blip r:embed="rId11"/>
                <a:stretch>
                  <a:fillRect/>
                </a:stretch>
              </p:blipFill>
              <p:spPr>
                <a:xfrm>
                  <a:off x="565440" y="4274023"/>
                  <a:ext cx="40356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7" name="Ink 46">
                  <a:extLst>
                    <a:ext uri="{FF2B5EF4-FFF2-40B4-BE49-F238E27FC236}">
                      <a16:creationId xmlns:a16="http://schemas.microsoft.com/office/drawing/2014/main" id="{7B93B351-B4E2-BB4C-E7F7-6223518C4E47}"/>
                    </a:ext>
                  </a:extLst>
                </p14:cNvPr>
                <p14:cNvContentPartPr/>
                <p14:nvPr/>
              </p14:nvContentPartPr>
              <p14:xfrm>
                <a:off x="844440" y="4502263"/>
                <a:ext cx="148320" cy="277200"/>
              </p14:xfrm>
            </p:contentPart>
          </mc:Choice>
          <mc:Fallback xmlns="">
            <p:pic>
              <p:nvPicPr>
                <p:cNvPr id="47" name="Ink 46">
                  <a:extLst>
                    <a:ext uri="{FF2B5EF4-FFF2-40B4-BE49-F238E27FC236}">
                      <a16:creationId xmlns:a16="http://schemas.microsoft.com/office/drawing/2014/main" id="{7B93B351-B4E2-BB4C-E7F7-6223518C4E47}"/>
                    </a:ext>
                  </a:extLst>
                </p:cNvPr>
                <p:cNvPicPr/>
                <p:nvPr/>
              </p:nvPicPr>
              <p:blipFill>
                <a:blip r:embed="rId13"/>
                <a:stretch>
                  <a:fillRect/>
                </a:stretch>
              </p:blipFill>
              <p:spPr>
                <a:xfrm>
                  <a:off x="781440" y="4439263"/>
                  <a:ext cx="27396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0" name="Ink 49">
                  <a:extLst>
                    <a:ext uri="{FF2B5EF4-FFF2-40B4-BE49-F238E27FC236}">
                      <a16:creationId xmlns:a16="http://schemas.microsoft.com/office/drawing/2014/main" id="{A968E5B4-4325-C8B3-4FF0-0C8447956F40}"/>
                    </a:ext>
                  </a:extLst>
                </p14:cNvPr>
                <p14:cNvContentPartPr/>
                <p14:nvPr/>
              </p14:nvContentPartPr>
              <p14:xfrm>
                <a:off x="913920" y="4344943"/>
                <a:ext cx="114480" cy="161640"/>
              </p14:xfrm>
            </p:contentPart>
          </mc:Choice>
          <mc:Fallback xmlns="">
            <p:pic>
              <p:nvPicPr>
                <p:cNvPr id="50" name="Ink 49">
                  <a:extLst>
                    <a:ext uri="{FF2B5EF4-FFF2-40B4-BE49-F238E27FC236}">
                      <a16:creationId xmlns:a16="http://schemas.microsoft.com/office/drawing/2014/main" id="{A968E5B4-4325-C8B3-4FF0-0C8447956F40}"/>
                    </a:ext>
                  </a:extLst>
                </p:cNvPr>
                <p:cNvPicPr/>
                <p:nvPr/>
              </p:nvPicPr>
              <p:blipFill>
                <a:blip r:embed="rId15"/>
                <a:stretch>
                  <a:fillRect/>
                </a:stretch>
              </p:blipFill>
              <p:spPr>
                <a:xfrm>
                  <a:off x="851280" y="4281943"/>
                  <a:ext cx="240120" cy="287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53" name="Ink 52">
                <a:extLst>
                  <a:ext uri="{FF2B5EF4-FFF2-40B4-BE49-F238E27FC236}">
                    <a16:creationId xmlns:a16="http://schemas.microsoft.com/office/drawing/2014/main" id="{C8B5C79B-41E6-17A4-ED54-AB858CF4786F}"/>
                  </a:ext>
                </a:extLst>
              </p14:cNvPr>
              <p14:cNvContentPartPr/>
              <p14:nvPr/>
            </p14:nvContentPartPr>
            <p14:xfrm>
              <a:off x="2107320" y="4092943"/>
              <a:ext cx="879840" cy="366120"/>
            </p14:xfrm>
          </p:contentPart>
        </mc:Choice>
        <mc:Fallback xmlns="">
          <p:pic>
            <p:nvPicPr>
              <p:cNvPr id="53" name="Ink 52">
                <a:extLst>
                  <a:ext uri="{FF2B5EF4-FFF2-40B4-BE49-F238E27FC236}">
                    <a16:creationId xmlns:a16="http://schemas.microsoft.com/office/drawing/2014/main" id="{C8B5C79B-41E6-17A4-ED54-AB858CF4786F}"/>
                  </a:ext>
                </a:extLst>
              </p:cNvPr>
              <p:cNvPicPr/>
              <p:nvPr/>
            </p:nvPicPr>
            <p:blipFill>
              <a:blip r:embed="rId17"/>
              <a:stretch>
                <a:fillRect/>
              </a:stretch>
            </p:blipFill>
            <p:spPr>
              <a:xfrm>
                <a:off x="2044320" y="4029943"/>
                <a:ext cx="1005480" cy="491760"/>
              </a:xfrm>
              <a:prstGeom prst="rect">
                <a:avLst/>
              </a:prstGeom>
            </p:spPr>
          </p:pic>
        </mc:Fallback>
      </mc:AlternateContent>
      <p:grpSp>
        <p:nvGrpSpPr>
          <p:cNvPr id="56" name="Group 55">
            <a:extLst>
              <a:ext uri="{FF2B5EF4-FFF2-40B4-BE49-F238E27FC236}">
                <a16:creationId xmlns:a16="http://schemas.microsoft.com/office/drawing/2014/main" id="{CDDE51FF-E8CD-49F4-9B00-A11D8F061C42}"/>
              </a:ext>
            </a:extLst>
          </p:cNvPr>
          <p:cNvGrpSpPr/>
          <p:nvPr/>
        </p:nvGrpSpPr>
        <p:grpSpPr>
          <a:xfrm>
            <a:off x="2081040" y="4181143"/>
            <a:ext cx="244440" cy="413640"/>
            <a:chOff x="2081040" y="4181143"/>
            <a:chExt cx="244440" cy="413640"/>
          </a:xfrm>
        </p:grpSpPr>
        <mc:AlternateContent xmlns:mc="http://schemas.openxmlformats.org/markup-compatibility/2006" xmlns:p14="http://schemas.microsoft.com/office/powerpoint/2010/main">
          <mc:Choice Requires="p14">
            <p:contentPart p14:bwMode="auto" r:id="rId18">
              <p14:nvContentPartPr>
                <p14:cNvPr id="54" name="Ink 53">
                  <a:extLst>
                    <a:ext uri="{FF2B5EF4-FFF2-40B4-BE49-F238E27FC236}">
                      <a16:creationId xmlns:a16="http://schemas.microsoft.com/office/drawing/2014/main" id="{F324CAC7-2163-5406-9365-3E0E2393646E}"/>
                    </a:ext>
                  </a:extLst>
                </p14:cNvPr>
                <p14:cNvContentPartPr/>
                <p14:nvPr/>
              </p14:nvContentPartPr>
              <p14:xfrm>
                <a:off x="2081040" y="4484983"/>
                <a:ext cx="244440" cy="109800"/>
              </p14:xfrm>
            </p:contentPart>
          </mc:Choice>
          <mc:Fallback xmlns="">
            <p:pic>
              <p:nvPicPr>
                <p:cNvPr id="54" name="Ink 53">
                  <a:extLst>
                    <a:ext uri="{FF2B5EF4-FFF2-40B4-BE49-F238E27FC236}">
                      <a16:creationId xmlns:a16="http://schemas.microsoft.com/office/drawing/2014/main" id="{F324CAC7-2163-5406-9365-3E0E2393646E}"/>
                    </a:ext>
                  </a:extLst>
                </p:cNvPr>
                <p:cNvPicPr/>
                <p:nvPr/>
              </p:nvPicPr>
              <p:blipFill>
                <a:blip r:embed="rId19"/>
                <a:stretch>
                  <a:fillRect/>
                </a:stretch>
              </p:blipFill>
              <p:spPr>
                <a:xfrm>
                  <a:off x="2018400" y="4421983"/>
                  <a:ext cx="37008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5" name="Ink 54">
                  <a:extLst>
                    <a:ext uri="{FF2B5EF4-FFF2-40B4-BE49-F238E27FC236}">
                      <a16:creationId xmlns:a16="http://schemas.microsoft.com/office/drawing/2014/main" id="{DF61697F-8A03-C6B8-BCA9-BBAE5449D1F1}"/>
                    </a:ext>
                  </a:extLst>
                </p14:cNvPr>
                <p14:cNvContentPartPr/>
                <p14:nvPr/>
              </p14:nvContentPartPr>
              <p14:xfrm>
                <a:off x="2090040" y="4181143"/>
                <a:ext cx="115200" cy="286200"/>
              </p14:xfrm>
            </p:contentPart>
          </mc:Choice>
          <mc:Fallback xmlns="">
            <p:pic>
              <p:nvPicPr>
                <p:cNvPr id="55" name="Ink 54">
                  <a:extLst>
                    <a:ext uri="{FF2B5EF4-FFF2-40B4-BE49-F238E27FC236}">
                      <a16:creationId xmlns:a16="http://schemas.microsoft.com/office/drawing/2014/main" id="{DF61697F-8A03-C6B8-BCA9-BBAE5449D1F1}"/>
                    </a:ext>
                  </a:extLst>
                </p:cNvPr>
                <p:cNvPicPr/>
                <p:nvPr/>
              </p:nvPicPr>
              <p:blipFill>
                <a:blip r:embed="rId21"/>
                <a:stretch>
                  <a:fillRect/>
                </a:stretch>
              </p:blipFill>
              <p:spPr>
                <a:xfrm>
                  <a:off x="2027400" y="4118503"/>
                  <a:ext cx="240840" cy="411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71" name="Ink 70">
                <a:extLst>
                  <a:ext uri="{FF2B5EF4-FFF2-40B4-BE49-F238E27FC236}">
                    <a16:creationId xmlns:a16="http://schemas.microsoft.com/office/drawing/2014/main" id="{FE1B0843-8A42-2332-87D5-328020D89413}"/>
                  </a:ext>
                </a:extLst>
              </p14:cNvPr>
              <p14:cNvContentPartPr/>
              <p14:nvPr/>
            </p14:nvContentPartPr>
            <p14:xfrm>
              <a:off x="10929120" y="3430903"/>
              <a:ext cx="557640" cy="505440"/>
            </p14:xfrm>
          </p:contentPart>
        </mc:Choice>
        <mc:Fallback xmlns="">
          <p:pic>
            <p:nvPicPr>
              <p:cNvPr id="71" name="Ink 70">
                <a:extLst>
                  <a:ext uri="{FF2B5EF4-FFF2-40B4-BE49-F238E27FC236}">
                    <a16:creationId xmlns:a16="http://schemas.microsoft.com/office/drawing/2014/main" id="{FE1B0843-8A42-2332-87D5-328020D89413}"/>
                  </a:ext>
                </a:extLst>
              </p:cNvPr>
              <p:cNvPicPr/>
              <p:nvPr/>
            </p:nvPicPr>
            <p:blipFill>
              <a:blip r:embed="rId23"/>
              <a:stretch>
                <a:fillRect/>
              </a:stretch>
            </p:blipFill>
            <p:spPr>
              <a:xfrm>
                <a:off x="10911480" y="3412903"/>
                <a:ext cx="593280" cy="541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2" name="Ink 71">
                <a:extLst>
                  <a:ext uri="{FF2B5EF4-FFF2-40B4-BE49-F238E27FC236}">
                    <a16:creationId xmlns:a16="http://schemas.microsoft.com/office/drawing/2014/main" id="{A33A8450-5603-7692-0AE3-CD3C112E9E26}"/>
                  </a:ext>
                </a:extLst>
              </p14:cNvPr>
              <p14:cNvContentPartPr/>
              <p14:nvPr/>
            </p14:nvContentPartPr>
            <p14:xfrm>
              <a:off x="10905000" y="3682903"/>
              <a:ext cx="101160" cy="258120"/>
            </p14:xfrm>
          </p:contentPart>
        </mc:Choice>
        <mc:Fallback xmlns="">
          <p:pic>
            <p:nvPicPr>
              <p:cNvPr id="72" name="Ink 71">
                <a:extLst>
                  <a:ext uri="{FF2B5EF4-FFF2-40B4-BE49-F238E27FC236}">
                    <a16:creationId xmlns:a16="http://schemas.microsoft.com/office/drawing/2014/main" id="{A33A8450-5603-7692-0AE3-CD3C112E9E26}"/>
                  </a:ext>
                </a:extLst>
              </p:cNvPr>
              <p:cNvPicPr/>
              <p:nvPr/>
            </p:nvPicPr>
            <p:blipFill>
              <a:blip r:embed="rId25"/>
              <a:stretch>
                <a:fillRect/>
              </a:stretch>
            </p:blipFill>
            <p:spPr>
              <a:xfrm>
                <a:off x="10887360" y="3665263"/>
                <a:ext cx="13680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3" name="Ink 72">
                <a:extLst>
                  <a:ext uri="{FF2B5EF4-FFF2-40B4-BE49-F238E27FC236}">
                    <a16:creationId xmlns:a16="http://schemas.microsoft.com/office/drawing/2014/main" id="{C2F24D39-F559-4786-D0EC-715DE19C3413}"/>
                  </a:ext>
                </a:extLst>
              </p14:cNvPr>
              <p14:cNvContentPartPr/>
              <p14:nvPr/>
            </p14:nvContentPartPr>
            <p14:xfrm>
              <a:off x="10937760" y="3917983"/>
              <a:ext cx="200160" cy="18000"/>
            </p14:xfrm>
          </p:contentPart>
        </mc:Choice>
        <mc:Fallback xmlns="">
          <p:pic>
            <p:nvPicPr>
              <p:cNvPr id="73" name="Ink 72">
                <a:extLst>
                  <a:ext uri="{FF2B5EF4-FFF2-40B4-BE49-F238E27FC236}">
                    <a16:creationId xmlns:a16="http://schemas.microsoft.com/office/drawing/2014/main" id="{C2F24D39-F559-4786-D0EC-715DE19C3413}"/>
                  </a:ext>
                </a:extLst>
              </p:cNvPr>
              <p:cNvPicPr/>
              <p:nvPr/>
            </p:nvPicPr>
            <p:blipFill>
              <a:blip r:embed="rId27"/>
              <a:stretch>
                <a:fillRect/>
              </a:stretch>
            </p:blipFill>
            <p:spPr>
              <a:xfrm>
                <a:off x="10919760" y="3900343"/>
                <a:ext cx="235800" cy="53640"/>
              </a:xfrm>
              <a:prstGeom prst="rect">
                <a:avLst/>
              </a:prstGeom>
            </p:spPr>
          </p:pic>
        </mc:Fallback>
      </mc:AlternateContent>
      <p:sp>
        <p:nvSpPr>
          <p:cNvPr id="3" name="TextBox 2">
            <a:extLst>
              <a:ext uri="{FF2B5EF4-FFF2-40B4-BE49-F238E27FC236}">
                <a16:creationId xmlns:a16="http://schemas.microsoft.com/office/drawing/2014/main" id="{8386257F-465D-53FA-6BD4-BE4DB0D292E2}"/>
              </a:ext>
            </a:extLst>
          </p:cNvPr>
          <p:cNvSpPr txBox="1"/>
          <p:nvPr/>
        </p:nvSpPr>
        <p:spPr>
          <a:xfrm>
            <a:off x="1143000" y="4912743"/>
            <a:ext cx="2743200" cy="923330"/>
          </a:xfrm>
          <a:prstGeom prst="rect">
            <a:avLst/>
          </a:prstGeom>
          <a:noFill/>
        </p:spPr>
        <p:txBody>
          <a:bodyPr wrap="square" rtlCol="0">
            <a:spAutoFit/>
          </a:bodyPr>
          <a:lstStyle/>
          <a:p>
            <a:r>
              <a:rPr lang="en-US" b="1" dirty="0">
                <a:solidFill>
                  <a:srgbClr val="FF0000"/>
                </a:solidFill>
              </a:rPr>
              <a:t>Hit SUBMIT and then save the file to your computer</a:t>
            </a:r>
          </a:p>
        </p:txBody>
      </p:sp>
    </p:spTree>
    <p:extLst>
      <p:ext uri="{BB962C8B-B14F-4D97-AF65-F5344CB8AC3E}">
        <p14:creationId xmlns:p14="http://schemas.microsoft.com/office/powerpoint/2010/main" val="3383060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8A67-7C84-5964-8637-0CE8CC9A0700}"/>
              </a:ext>
            </a:extLst>
          </p:cNvPr>
          <p:cNvSpPr>
            <a:spLocks noGrp="1"/>
          </p:cNvSpPr>
          <p:nvPr>
            <p:ph type="title"/>
          </p:nvPr>
        </p:nvSpPr>
        <p:spPr/>
        <p:txBody>
          <a:bodyPr>
            <a:normAutofit/>
          </a:bodyPr>
          <a:lstStyle/>
          <a:p>
            <a:r>
              <a:rPr lang="en-US" b="1" dirty="0">
                <a:latin typeface="Calibri" panose="020F0502020204030204" pitchFamily="34" charset="0"/>
                <a:ea typeface="Calibri" panose="020F0502020204030204" pitchFamily="34" charset="0"/>
                <a:cs typeface="Calibri" panose="020F0502020204030204" pitchFamily="34" charset="0"/>
              </a:rPr>
              <a:t>Click here to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save</a:t>
            </a:r>
            <a:r>
              <a:rPr lang="en-US" b="1" dirty="0">
                <a:latin typeface="Calibri" panose="020F0502020204030204" pitchFamily="34" charset="0"/>
                <a:ea typeface="Calibri" panose="020F0502020204030204" pitchFamily="34" charset="0"/>
                <a:cs typeface="Calibri" panose="020F0502020204030204" pitchFamily="34" charset="0"/>
              </a:rPr>
              <a:t> the database to a file on your computer</a:t>
            </a:r>
          </a:p>
        </p:txBody>
      </p:sp>
      <p:pic>
        <p:nvPicPr>
          <p:cNvPr id="5" name="Content Placeholder 4">
            <a:extLst>
              <a:ext uri="{FF2B5EF4-FFF2-40B4-BE49-F238E27FC236}">
                <a16:creationId xmlns:a16="http://schemas.microsoft.com/office/drawing/2014/main" id="{AE933F85-9460-1F7B-CF20-43CAA0297857}"/>
              </a:ext>
            </a:extLst>
          </p:cNvPr>
          <p:cNvPicPr>
            <a:picLocks noGrp="1" noChangeAspect="1"/>
          </p:cNvPicPr>
          <p:nvPr>
            <p:ph idx="1"/>
          </p:nvPr>
        </p:nvPicPr>
        <p:blipFill>
          <a:blip r:embed="rId3"/>
          <a:stretch>
            <a:fillRect/>
          </a:stretch>
        </p:blipFill>
        <p:spPr>
          <a:xfrm>
            <a:off x="2097695" y="1825625"/>
            <a:ext cx="7996609" cy="4351338"/>
          </a:xfrm>
        </p:spPr>
      </p:pic>
    </p:spTree>
    <p:extLst>
      <p:ext uri="{BB962C8B-B14F-4D97-AF65-F5344CB8AC3E}">
        <p14:creationId xmlns:p14="http://schemas.microsoft.com/office/powerpoint/2010/main" val="1351186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75323-3CA0-FD24-819B-191AB44BE003}"/>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Filter by Date-Time &amp; Save file on your computer</a:t>
            </a:r>
            <a:endParaRPr lang="en-US" b="1" dirty="0">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18" name="Ink 17">
                <a:extLst>
                  <a:ext uri="{FF2B5EF4-FFF2-40B4-BE49-F238E27FC236}">
                    <a16:creationId xmlns:a16="http://schemas.microsoft.com/office/drawing/2014/main" id="{48033B59-F3D4-8E5C-C03B-35E9BC06056F}"/>
                  </a:ext>
                </a:extLst>
              </p14:cNvPr>
              <p14:cNvContentPartPr/>
              <p14:nvPr/>
            </p14:nvContentPartPr>
            <p14:xfrm>
              <a:off x="5712360" y="4345303"/>
              <a:ext cx="360" cy="360"/>
            </p14:xfrm>
          </p:contentPart>
        </mc:Choice>
        <mc:Fallback xmlns="">
          <p:pic>
            <p:nvPicPr>
              <p:cNvPr id="18" name="Ink 17">
                <a:extLst>
                  <a:ext uri="{FF2B5EF4-FFF2-40B4-BE49-F238E27FC236}">
                    <a16:creationId xmlns:a16="http://schemas.microsoft.com/office/drawing/2014/main" id="{48033B59-F3D4-8E5C-C03B-35E9BC06056F}"/>
                  </a:ext>
                </a:extLst>
              </p:cNvPr>
              <p:cNvPicPr/>
              <p:nvPr/>
            </p:nvPicPr>
            <p:blipFill>
              <a:blip r:embed="rId3"/>
              <a:stretch>
                <a:fillRect/>
              </a:stretch>
            </p:blipFill>
            <p:spPr>
              <a:xfrm>
                <a:off x="5694720" y="4327303"/>
                <a:ext cx="36000" cy="36000"/>
              </a:xfrm>
              <a:prstGeom prst="rect">
                <a:avLst/>
              </a:prstGeom>
            </p:spPr>
          </p:pic>
        </mc:Fallback>
      </mc:AlternateContent>
      <p:pic>
        <p:nvPicPr>
          <p:cNvPr id="22" name="Content Placeholder 21">
            <a:extLst>
              <a:ext uri="{FF2B5EF4-FFF2-40B4-BE49-F238E27FC236}">
                <a16:creationId xmlns:a16="http://schemas.microsoft.com/office/drawing/2014/main" id="{CF4D6519-D7C6-E942-4753-34B6FBCE4B9C}"/>
              </a:ext>
            </a:extLst>
          </p:cNvPr>
          <p:cNvPicPr>
            <a:picLocks noGrp="1" noChangeAspect="1"/>
          </p:cNvPicPr>
          <p:nvPr>
            <p:ph idx="1"/>
          </p:nvPr>
        </p:nvPicPr>
        <p:blipFill>
          <a:blip r:embed="rId4"/>
          <a:stretch>
            <a:fillRect/>
          </a:stretch>
        </p:blipFill>
        <p:spPr>
          <a:xfrm>
            <a:off x="3334731" y="1795088"/>
            <a:ext cx="5352755" cy="4351338"/>
          </a:xfrm>
        </p:spPr>
      </p:pic>
      <mc:AlternateContent xmlns:mc="http://schemas.openxmlformats.org/markup-compatibility/2006">
        <mc:Choice xmlns:p14="http://schemas.microsoft.com/office/powerpoint/2010/main" Requires="p14">
          <p:contentPart p14:bwMode="auto" r:id="rId5">
            <p14:nvContentPartPr>
              <p14:cNvPr id="24" name="Ink 23">
                <a:extLst>
                  <a:ext uri="{FF2B5EF4-FFF2-40B4-BE49-F238E27FC236}">
                    <a16:creationId xmlns:a16="http://schemas.microsoft.com/office/drawing/2014/main" id="{646CE3B5-A69C-F21F-24F7-32A3A89E684E}"/>
                  </a:ext>
                </a:extLst>
              </p14:cNvPr>
              <p14:cNvContentPartPr/>
              <p14:nvPr/>
            </p14:nvContentPartPr>
            <p14:xfrm>
              <a:off x="2002560" y="3359944"/>
              <a:ext cx="1271520" cy="69840"/>
            </p14:xfrm>
          </p:contentPart>
        </mc:Choice>
        <mc:Fallback>
          <p:pic>
            <p:nvPicPr>
              <p:cNvPr id="24" name="Ink 23">
                <a:extLst>
                  <a:ext uri="{FF2B5EF4-FFF2-40B4-BE49-F238E27FC236}">
                    <a16:creationId xmlns:a16="http://schemas.microsoft.com/office/drawing/2014/main" id="{646CE3B5-A69C-F21F-24F7-32A3A89E684E}"/>
                  </a:ext>
                </a:extLst>
              </p:cNvPr>
              <p:cNvPicPr/>
              <p:nvPr/>
            </p:nvPicPr>
            <p:blipFill>
              <a:blip r:embed="rId6"/>
              <a:stretch>
                <a:fillRect/>
              </a:stretch>
            </p:blipFill>
            <p:spPr>
              <a:xfrm>
                <a:off x="1978440" y="3335948"/>
                <a:ext cx="1319760" cy="117833"/>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6" name="Ink 25">
                <a:extLst>
                  <a:ext uri="{FF2B5EF4-FFF2-40B4-BE49-F238E27FC236}">
                    <a16:creationId xmlns:a16="http://schemas.microsoft.com/office/drawing/2014/main" id="{B1035B4B-58E8-13FF-F0EF-7DC11A3F2016}"/>
                  </a:ext>
                </a:extLst>
              </p14:cNvPr>
              <p14:cNvContentPartPr/>
              <p14:nvPr/>
            </p14:nvContentPartPr>
            <p14:xfrm>
              <a:off x="3064920" y="3419174"/>
              <a:ext cx="218520" cy="94680"/>
            </p14:xfrm>
          </p:contentPart>
        </mc:Choice>
        <mc:Fallback>
          <p:pic>
            <p:nvPicPr>
              <p:cNvPr id="26" name="Ink 25">
                <a:extLst>
                  <a:ext uri="{FF2B5EF4-FFF2-40B4-BE49-F238E27FC236}">
                    <a16:creationId xmlns:a16="http://schemas.microsoft.com/office/drawing/2014/main" id="{B1035B4B-58E8-13FF-F0EF-7DC11A3F2016}"/>
                  </a:ext>
                </a:extLst>
              </p:cNvPr>
              <p:cNvPicPr/>
              <p:nvPr/>
            </p:nvPicPr>
            <p:blipFill>
              <a:blip r:embed="rId8"/>
              <a:stretch>
                <a:fillRect/>
              </a:stretch>
            </p:blipFill>
            <p:spPr>
              <a:xfrm>
                <a:off x="3046920" y="3394334"/>
                <a:ext cx="26136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7" name="Ink 26">
                <a:extLst>
                  <a:ext uri="{FF2B5EF4-FFF2-40B4-BE49-F238E27FC236}">
                    <a16:creationId xmlns:a16="http://schemas.microsoft.com/office/drawing/2014/main" id="{C33E48FE-4359-C425-1FB3-DF69C37F6A6A}"/>
                  </a:ext>
                </a:extLst>
              </p14:cNvPr>
              <p14:cNvContentPartPr/>
              <p14:nvPr/>
            </p14:nvContentPartPr>
            <p14:xfrm>
              <a:off x="2991840" y="3271493"/>
              <a:ext cx="308520" cy="119160"/>
            </p14:xfrm>
          </p:contentPart>
        </mc:Choice>
        <mc:Fallback>
          <p:pic>
            <p:nvPicPr>
              <p:cNvPr id="27" name="Ink 26">
                <a:extLst>
                  <a:ext uri="{FF2B5EF4-FFF2-40B4-BE49-F238E27FC236}">
                    <a16:creationId xmlns:a16="http://schemas.microsoft.com/office/drawing/2014/main" id="{C33E48FE-4359-C425-1FB3-DF69C37F6A6A}"/>
                  </a:ext>
                </a:extLst>
              </p:cNvPr>
              <p:cNvPicPr/>
              <p:nvPr/>
            </p:nvPicPr>
            <p:blipFill>
              <a:blip r:embed="rId10"/>
              <a:stretch>
                <a:fillRect/>
              </a:stretch>
            </p:blipFill>
            <p:spPr>
              <a:xfrm>
                <a:off x="2968080" y="3247733"/>
                <a:ext cx="3571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9" name="Ink 28">
                <a:extLst>
                  <a:ext uri="{FF2B5EF4-FFF2-40B4-BE49-F238E27FC236}">
                    <a16:creationId xmlns:a16="http://schemas.microsoft.com/office/drawing/2014/main" id="{622ADD9F-AFD6-4826-7B3E-9CE875331F92}"/>
                  </a:ext>
                </a:extLst>
              </p14:cNvPr>
              <p14:cNvContentPartPr/>
              <p14:nvPr/>
            </p14:nvContentPartPr>
            <p14:xfrm>
              <a:off x="5199000" y="5965303"/>
              <a:ext cx="1210320" cy="105120"/>
            </p14:xfrm>
          </p:contentPart>
        </mc:Choice>
        <mc:Fallback xmlns="">
          <p:pic>
            <p:nvPicPr>
              <p:cNvPr id="29" name="Ink 28">
                <a:extLst>
                  <a:ext uri="{FF2B5EF4-FFF2-40B4-BE49-F238E27FC236}">
                    <a16:creationId xmlns:a16="http://schemas.microsoft.com/office/drawing/2014/main" id="{622ADD9F-AFD6-4826-7B3E-9CE875331F92}"/>
                  </a:ext>
                </a:extLst>
              </p:cNvPr>
              <p:cNvPicPr/>
              <p:nvPr/>
            </p:nvPicPr>
            <p:blipFill>
              <a:blip r:embed="rId12"/>
              <a:stretch>
                <a:fillRect/>
              </a:stretch>
            </p:blipFill>
            <p:spPr>
              <a:xfrm>
                <a:off x="5181000" y="5947303"/>
                <a:ext cx="124596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 name="Ink 29">
                <a:extLst>
                  <a:ext uri="{FF2B5EF4-FFF2-40B4-BE49-F238E27FC236}">
                    <a16:creationId xmlns:a16="http://schemas.microsoft.com/office/drawing/2014/main" id="{49E878E3-4DEF-BDEC-FBDD-30F9002030B9}"/>
                  </a:ext>
                </a:extLst>
              </p14:cNvPr>
              <p14:cNvContentPartPr/>
              <p14:nvPr/>
            </p14:nvContentPartPr>
            <p14:xfrm>
              <a:off x="5172720" y="5930383"/>
              <a:ext cx="216720" cy="148680"/>
            </p14:xfrm>
          </p:contentPart>
        </mc:Choice>
        <mc:Fallback xmlns="">
          <p:pic>
            <p:nvPicPr>
              <p:cNvPr id="30" name="Ink 29">
                <a:extLst>
                  <a:ext uri="{FF2B5EF4-FFF2-40B4-BE49-F238E27FC236}">
                    <a16:creationId xmlns:a16="http://schemas.microsoft.com/office/drawing/2014/main" id="{49E878E3-4DEF-BDEC-FBDD-30F9002030B9}"/>
                  </a:ext>
                </a:extLst>
              </p:cNvPr>
              <p:cNvPicPr/>
              <p:nvPr/>
            </p:nvPicPr>
            <p:blipFill>
              <a:blip r:embed="rId14"/>
              <a:stretch>
                <a:fillRect/>
              </a:stretch>
            </p:blipFill>
            <p:spPr>
              <a:xfrm>
                <a:off x="5155080" y="5912383"/>
                <a:ext cx="25236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Ink 30">
                <a:extLst>
                  <a:ext uri="{FF2B5EF4-FFF2-40B4-BE49-F238E27FC236}">
                    <a16:creationId xmlns:a16="http://schemas.microsoft.com/office/drawing/2014/main" id="{63657A22-1AA3-E197-ADE5-14526AC5567D}"/>
                  </a:ext>
                </a:extLst>
              </p14:cNvPr>
              <p14:cNvContentPartPr/>
              <p14:nvPr/>
            </p14:nvContentPartPr>
            <p14:xfrm>
              <a:off x="5199000" y="6086983"/>
              <a:ext cx="207360" cy="181800"/>
            </p14:xfrm>
          </p:contentPart>
        </mc:Choice>
        <mc:Fallback xmlns="">
          <p:pic>
            <p:nvPicPr>
              <p:cNvPr id="31" name="Ink 30">
                <a:extLst>
                  <a:ext uri="{FF2B5EF4-FFF2-40B4-BE49-F238E27FC236}">
                    <a16:creationId xmlns:a16="http://schemas.microsoft.com/office/drawing/2014/main" id="{63657A22-1AA3-E197-ADE5-14526AC5567D}"/>
                  </a:ext>
                </a:extLst>
              </p:cNvPr>
              <p:cNvPicPr/>
              <p:nvPr/>
            </p:nvPicPr>
            <p:blipFill>
              <a:blip r:embed="rId16"/>
              <a:stretch>
                <a:fillRect/>
              </a:stretch>
            </p:blipFill>
            <p:spPr>
              <a:xfrm>
                <a:off x="5181360" y="6069343"/>
                <a:ext cx="2430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 name="Ink 31">
                <a:extLst>
                  <a:ext uri="{FF2B5EF4-FFF2-40B4-BE49-F238E27FC236}">
                    <a16:creationId xmlns:a16="http://schemas.microsoft.com/office/drawing/2014/main" id="{8074B719-4EA9-F6D5-6478-35EC843D0A1F}"/>
                  </a:ext>
                </a:extLst>
              </p14:cNvPr>
              <p14:cNvContentPartPr/>
              <p14:nvPr/>
            </p14:nvContentPartPr>
            <p14:xfrm>
              <a:off x="1854600" y="679063"/>
              <a:ext cx="360" cy="360"/>
            </p14:xfrm>
          </p:contentPart>
        </mc:Choice>
        <mc:Fallback xmlns="">
          <p:pic>
            <p:nvPicPr>
              <p:cNvPr id="32" name="Ink 31">
                <a:extLst>
                  <a:ext uri="{FF2B5EF4-FFF2-40B4-BE49-F238E27FC236}">
                    <a16:creationId xmlns:a16="http://schemas.microsoft.com/office/drawing/2014/main" id="{8074B719-4EA9-F6D5-6478-35EC843D0A1F}"/>
                  </a:ext>
                </a:extLst>
              </p:cNvPr>
              <p:cNvPicPr/>
              <p:nvPr/>
            </p:nvPicPr>
            <p:blipFill>
              <a:blip r:embed="rId3"/>
              <a:stretch>
                <a:fillRect/>
              </a:stretch>
            </p:blipFill>
            <p:spPr>
              <a:xfrm>
                <a:off x="1836600" y="661063"/>
                <a:ext cx="36000" cy="36000"/>
              </a:xfrm>
              <a:prstGeom prst="rect">
                <a:avLst/>
              </a:prstGeom>
            </p:spPr>
          </p:pic>
        </mc:Fallback>
      </mc:AlternateContent>
      <p:sp>
        <p:nvSpPr>
          <p:cNvPr id="3" name="TextBox 2">
            <a:extLst>
              <a:ext uri="{FF2B5EF4-FFF2-40B4-BE49-F238E27FC236}">
                <a16:creationId xmlns:a16="http://schemas.microsoft.com/office/drawing/2014/main" id="{74C5C58F-A1C0-74FB-7AC8-97940375A2A5}"/>
              </a:ext>
            </a:extLst>
          </p:cNvPr>
          <p:cNvSpPr txBox="1"/>
          <p:nvPr/>
        </p:nvSpPr>
        <p:spPr>
          <a:xfrm>
            <a:off x="619760" y="2362200"/>
            <a:ext cx="2372080" cy="923330"/>
          </a:xfrm>
          <a:prstGeom prst="rect">
            <a:avLst/>
          </a:prstGeom>
          <a:noFill/>
        </p:spPr>
        <p:txBody>
          <a:bodyPr wrap="square" rtlCol="0">
            <a:spAutoFit/>
          </a:bodyPr>
          <a:lstStyle/>
          <a:p>
            <a:r>
              <a:rPr lang="en-US" b="1" dirty="0">
                <a:solidFill>
                  <a:srgbClr val="FF0000"/>
                </a:solidFill>
              </a:rPr>
              <a:t>To assure you are ONLY seeing THIS Contest</a:t>
            </a:r>
          </a:p>
        </p:txBody>
      </p:sp>
    </p:spTree>
    <p:extLst>
      <p:ext uri="{BB962C8B-B14F-4D97-AF65-F5344CB8AC3E}">
        <p14:creationId xmlns:p14="http://schemas.microsoft.com/office/powerpoint/2010/main" val="1275979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6096</TotalTime>
  <Words>1138</Words>
  <Application>Microsoft Office PowerPoint</Application>
  <PresentationFormat>Widescreen</PresentationFormat>
  <Paragraphs>111</Paragraphs>
  <Slides>29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Aptos</vt:lpstr>
      <vt:lpstr>Aptos Display</vt:lpstr>
      <vt:lpstr>Arial</vt:lpstr>
      <vt:lpstr>Calibri</vt:lpstr>
      <vt:lpstr>Office Theme</vt:lpstr>
      <vt:lpstr> </vt:lpstr>
      <vt:lpstr>Database &amp; Map Overview</vt:lpstr>
      <vt:lpstr>Set-up DB Account as a First Time User</vt:lpstr>
      <vt:lpstr>1. Data Entry – Call, Cell Number, Liaison</vt:lpstr>
      <vt:lpstr>2. Bands I Will Be Operating During the Contest</vt:lpstr>
      <vt:lpstr>3. Grid(s) I Will Be Operating During the Contest </vt:lpstr>
      <vt:lpstr>4. Be sure to tap the “Submit” button</vt:lpstr>
      <vt:lpstr>Click here to save the database to a file on your computer</vt:lpstr>
      <vt:lpstr>Filter by Date-Time &amp; Save file on your computer</vt:lpstr>
      <vt:lpstr>Download indicator</vt:lpstr>
      <vt:lpstr>PowerPoint Presentation</vt:lpstr>
      <vt:lpstr>To Display all the stations planning to be on for this weekends Contest, use the Map</vt:lpstr>
      <vt:lpstr>Opening the Map</vt:lpstr>
      <vt:lpstr>Finding out what band(s) and what Azimuth to K1RZA, plus move mouse to WA3EOQ marker</vt:lpstr>
      <vt:lpstr>Path Profile between K1RZ and K1RZA plus  Az, Distance and Reverse Az</vt:lpstr>
      <vt:lpstr>Map Functions:  Time-Slide Map in 2 hour Increments.  “See” Rovers Move with their Plans.</vt:lpstr>
      <vt:lpstr>Update your Plans for Next Contest &gt; Map Data button </vt:lpstr>
      <vt:lpstr>Help button</vt:lpstr>
      <vt:lpstr>Check the Path Profile between two 10 character Grid sites on the Map &gt; Functions a – b – c - d</vt:lpstr>
      <vt:lpstr>MSG button</vt:lpstr>
      <vt:lpstr>“Filter by Call”  window Upper Left– search database for W3ICC/R  (or any other call)</vt:lpstr>
      <vt:lpstr>PowerPoint Presentation</vt:lpstr>
      <vt:lpstr>PowerPoint Presentation</vt:lpstr>
      <vt:lpstr>Shorter Printout – Use CSV Spreadsheet format</vt:lpstr>
      <vt:lpstr>PowerPoint Presentation</vt:lpstr>
      <vt:lpstr>PowerPoint Presentation</vt:lpstr>
      <vt:lpstr>Database and Map Take-aways</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David Petke</dc:creator>
  <cp:lastModifiedBy>Dave</cp:lastModifiedBy>
  <cp:revision>111</cp:revision>
  <dcterms:created xsi:type="dcterms:W3CDTF">2025-01-12T21:07:28Z</dcterms:created>
  <dcterms:modified xsi:type="dcterms:W3CDTF">2025-05-07T01:10:47Z</dcterms:modified>
</cp:coreProperties>
</file>