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fntdata" ContentType="application/x-fontdata"/>
  <Default Extension="bmp" ContentType="image/bmp"/>
  <Default Extension="jpeg" ContentType="image/jpeg"/>
  <Default Extension="png" ContentType="image/png"/>
  <Default Extension="gif" ContentType="image/gif"/>
  <Default Extension="tif" ContentType="image/tif"/>
  <Default Extension="emf" ContentType="image/x-emf"/>
  <Default Extension="wmf" ContentType="image/x-wmf"/>
  <Default Extension="pct" ContentType="image/pct"/>
  <Default Extension="pcx" ContentType="image/pcx"/>
  <Default Extension="tga" ContentType="image/tga"/>
  <Default Extension="svg" ContentType="image/svg+xml"/>
  <Default Extension="webp" ContentType="image/webp"/>
  <Default Extension="avi" ContentType="video/avi"/>
  <Default Extension="wmv" ContentType="video/wmv"/>
  <Default Extension="mpg" ContentType="video/mpeg"/>
  <Default Extension="mpeg" ContentType="video/mpeg"/>
  <Default Extension="mp2" ContentType="video/mpeg"/>
  <Default Extension="mp4" ContentType="video/mpeg"/>
  <Default Extension="wma" ContentType="audio/x-ms-wma"/>
  <Default Extension="mid" ContentType="audio/unknown"/>
  <Default Extension="midi" ContentType="audio/unknown"/>
  <Default Extension="rmi" ContentType="audio/unknown"/>
  <Default Extension="mp3" ContentType="audio/unknown"/>
  <Default Extension="wav" ContentType="audio/wav"/>
  <Default Extension="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</Types>
</file>

<file path=_rels/.rels><?xml version="1.0" encoding="UTF-8" standalone="yes" 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</file>

<file path=ppt/presentation.xml><?xml version="1.0" encoding="utf-8"?>
<p:presentation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>
  <p:sldMasterIdLst>
    <p:sldMasterId id="2147483648" r:id="rId5"/>
  </p:sldMasterIdLst>
  <p:notesMasterIdLst>
    <p:notesMasterId r:id="rId6"/>
  </p:notesMasterIdLst>
  <p:sldIdLst>
    <p:sldId id="256" r:id="rId7"/>
    <p:sldId id="262" r:id="rId8"/>
    <p:sldId id="257" r:id="rId9"/>
    <p:sldId id="263" r:id="rId10"/>
    <p:sldId id="258" r:id="rId11"/>
    <p:sldId id="259" r:id="rId12"/>
    <p:sldId id="260" r:id="rId13"/>
    <p:sldId id="261" r:id="rId14"/>
    <p:sldId id="264" r:id="rId15"/>
  </p:sldIdLst>
  <p:sldSz cx="6858000" cy="12192000"/>
  <p:notesSz cx="6858000" cy="12192000"/>
  <p:defaultTextStyle>
    <a:lvl1pPr marL="0" marR="0" indent="0" algn="l" defTabSz="457200">
      <a:lnSpc>
        <a:spcPct val="100000"/>
      </a:lnSpc>
      <a:spcBef>
        <a:spcPts val="0"/>
      </a:spcBef>
      <a:spcAft>
        <a:spcPts val="0"/>
      </a:spcAft>
      <a:buNone/>
      <a:tabLst/>
      <a:defRPr sz="1800" b="0" i="0" u="none" strike="noStrike" kern="1" cap="none" spc="0" baseline="0">
        <a:solidFill>
          <a:schemeClr val="tx1"/>
        </a:solidFill>
        <a:effectLst/>
        <a:latin typeface="Calibri" pitchFamily="2" charset="0"/>
        <a:ea typeface="SimSun" pitchFamily="0" charset="0"/>
        <a:cs typeface="Times New Roman" pitchFamily="1" charset="0"/>
      </a:defRPr>
    </a:lvl1pPr>
    <a:lvl2pPr marL="457200" marR="0" indent="0" algn="l" defTabSz="457200">
      <a:lnSpc>
        <a:spcPct val="100000"/>
      </a:lnSpc>
      <a:spcBef>
        <a:spcPts val="0"/>
      </a:spcBef>
      <a:spcAft>
        <a:spcPts val="0"/>
      </a:spcAft>
      <a:buNone/>
      <a:tabLst/>
      <a:defRPr sz="1800" b="0" i="0" u="none" strike="noStrike" kern="1" cap="none" spc="0" baseline="0">
        <a:solidFill>
          <a:schemeClr val="tx1"/>
        </a:solidFill>
        <a:effectLst/>
        <a:latin typeface="Calibri" pitchFamily="2" charset="0"/>
        <a:ea typeface="SimSun" pitchFamily="0" charset="0"/>
        <a:cs typeface="Times New Roman" pitchFamily="1" charset="0"/>
      </a:defRPr>
    </a:lvl2pPr>
    <a:lvl3pPr marL="914400" marR="0" indent="0" algn="l" defTabSz="457200">
      <a:lnSpc>
        <a:spcPct val="100000"/>
      </a:lnSpc>
      <a:spcBef>
        <a:spcPts val="0"/>
      </a:spcBef>
      <a:spcAft>
        <a:spcPts val="0"/>
      </a:spcAft>
      <a:buNone/>
      <a:tabLst/>
      <a:defRPr sz="1800" b="0" i="0" u="none" strike="noStrike" kern="1" cap="none" spc="0" baseline="0">
        <a:solidFill>
          <a:schemeClr val="tx1"/>
        </a:solidFill>
        <a:effectLst/>
        <a:latin typeface="Calibri" pitchFamily="2" charset="0"/>
        <a:ea typeface="SimSun" pitchFamily="0" charset="0"/>
        <a:cs typeface="Times New Roman" pitchFamily="1" charset="0"/>
      </a:defRPr>
    </a:lvl3pPr>
    <a:lvl4pPr marL="1371600" marR="0" indent="0" algn="l" defTabSz="457200">
      <a:lnSpc>
        <a:spcPct val="100000"/>
      </a:lnSpc>
      <a:spcBef>
        <a:spcPts val="0"/>
      </a:spcBef>
      <a:spcAft>
        <a:spcPts val="0"/>
      </a:spcAft>
      <a:buNone/>
      <a:tabLst/>
      <a:defRPr sz="1800" b="0" i="0" u="none" strike="noStrike" kern="1" cap="none" spc="0" baseline="0">
        <a:solidFill>
          <a:schemeClr val="tx1"/>
        </a:solidFill>
        <a:effectLst/>
        <a:latin typeface="Calibri" pitchFamily="2" charset="0"/>
        <a:ea typeface="SimSun" pitchFamily="0" charset="0"/>
        <a:cs typeface="Times New Roman" pitchFamily="1" charset="0"/>
      </a:defRPr>
    </a:lvl4pPr>
    <a:lvl5pPr marL="1828800" marR="0" indent="0" algn="l" defTabSz="457200">
      <a:lnSpc>
        <a:spcPct val="100000"/>
      </a:lnSpc>
      <a:spcBef>
        <a:spcPts val="0"/>
      </a:spcBef>
      <a:spcAft>
        <a:spcPts val="0"/>
      </a:spcAft>
      <a:buNone/>
      <a:tabLst/>
      <a:defRPr sz="1800" b="0" i="0" u="none" strike="noStrike" kern="1" cap="none" spc="0" baseline="0">
        <a:solidFill>
          <a:schemeClr val="tx1"/>
        </a:solidFill>
        <a:effectLst/>
        <a:latin typeface="Calibri" pitchFamily="2" charset="0"/>
        <a:ea typeface="SimSun" pitchFamily="0" charset="0"/>
        <a:cs typeface="Times New Roman" pitchFamily="1" charset="0"/>
      </a:defRPr>
    </a:lvl5pPr>
    <a:lvl6pPr marL="2286000" marR="0" indent="0" algn="l" defTabSz="457200">
      <a:lnSpc>
        <a:spcPct val="100000"/>
      </a:lnSpc>
      <a:spcBef>
        <a:spcPts val="0"/>
      </a:spcBef>
      <a:spcAft>
        <a:spcPts val="0"/>
      </a:spcAft>
      <a:buNone/>
      <a:tabLst/>
      <a:defRPr sz="1800" b="0" i="0" u="none" strike="noStrike" kern="1" cap="none" spc="0" baseline="0">
        <a:solidFill>
          <a:schemeClr val="tx1"/>
        </a:solidFill>
        <a:effectLst/>
        <a:latin typeface="Calibri" pitchFamily="2" charset="0"/>
        <a:ea typeface="SimSun" pitchFamily="0" charset="0"/>
        <a:cs typeface="Times New Roman" pitchFamily="1" charset="0"/>
      </a:defRPr>
    </a:lvl6pPr>
    <a:lvl7pPr marL="2743200" marR="0" indent="0" algn="l" defTabSz="457200">
      <a:lnSpc>
        <a:spcPct val="100000"/>
      </a:lnSpc>
      <a:spcBef>
        <a:spcPts val="0"/>
      </a:spcBef>
      <a:spcAft>
        <a:spcPts val="0"/>
      </a:spcAft>
      <a:buNone/>
      <a:tabLst/>
      <a:defRPr sz="1800" b="0" i="0" u="none" strike="noStrike" kern="1" cap="none" spc="0" baseline="0">
        <a:solidFill>
          <a:schemeClr val="tx1"/>
        </a:solidFill>
        <a:effectLst/>
        <a:latin typeface="Calibri" pitchFamily="2" charset="0"/>
        <a:ea typeface="SimSun" pitchFamily="0" charset="0"/>
        <a:cs typeface="Times New Roman" pitchFamily="1" charset="0"/>
      </a:defRPr>
    </a:lvl7pPr>
    <a:lvl8pPr marL="3200400" marR="0" indent="0" algn="l" defTabSz="457200">
      <a:lnSpc>
        <a:spcPct val="100000"/>
      </a:lnSpc>
      <a:spcBef>
        <a:spcPts val="0"/>
      </a:spcBef>
      <a:spcAft>
        <a:spcPts val="0"/>
      </a:spcAft>
      <a:buNone/>
      <a:tabLst/>
      <a:defRPr sz="1800" b="0" i="0" u="none" strike="noStrike" kern="1" cap="none" spc="0" baseline="0">
        <a:solidFill>
          <a:schemeClr val="tx1"/>
        </a:solidFill>
        <a:effectLst/>
        <a:latin typeface="Calibri" pitchFamily="2" charset="0"/>
        <a:ea typeface="SimSun" pitchFamily="0" charset="0"/>
        <a:cs typeface="Times New Roman" pitchFamily="1" charset="0"/>
      </a:defRPr>
    </a:lvl8pPr>
    <a:lvl9pPr marL="3657600" marR="0" indent="0" algn="l" defTabSz="457200">
      <a:lnSpc>
        <a:spcPct val="100000"/>
      </a:lnSpc>
      <a:spcBef>
        <a:spcPts val="0"/>
      </a:spcBef>
      <a:spcAft>
        <a:spcPts val="0"/>
      </a:spcAft>
      <a:buNone/>
      <a:tabLst/>
      <a:defRPr sz="1800" b="0" i="0" u="none" strike="noStrike" kern="1" cap="none" spc="0" baseline="0">
        <a:solidFill>
          <a:schemeClr val="tx1"/>
        </a:solidFill>
        <a:effectLst/>
        <a:latin typeface="Calibri" pitchFamily="2" charset="0"/>
        <a:ea typeface="SimSun" pitchFamily="0" charset="0"/>
        <a:cs typeface="Times New Roman" pitchFamily="1" charset="0"/>
      </a:defRPr>
    </a:lvl9pPr>
  </p:defaultTextStyle>
</p:presentation>
</file>

<file path=ppt/presProps.xml><?xml version="1.0" encoding="utf-8"?>
<p:presentationPr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>
  <p:showPr showNarration="1">
    <p:penClr>
      <a:srgbClr val="0000FF"/>
    </p:penClr>
  </p:showPr>
  <p:extLst>
    <p:ext uri="smNativeData">
      <pr:smAppRevision xmlns:pr="smNativeData" xmlns="smNativeData" dt="1746804351" val="1224" rev64="64" revOS="4"/>
      <pr:smFileRevision xmlns:pr="smNativeData" xmlns="smNativeData" dt="1746804351" val="101"/>
      <pr:guideOptions xmlns:pr="smNativeData" xmlns="smNativeData" dt="1746804351" snapToGrid="1" snapToBorders="1" snapToGuides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>
  <p:slideViewPr>
    <p:cSldViewPr snapToObjects="1" showGuides="1">
      <p:cViewPr>
        <p:scale>
          <a:sx n="48" d="100"/>
          <a:sy n="48" d="100"/>
        </p:scale>
        <p:origin x="7700" y="87"/>
      </p:cViewPr>
      <p:guideLst x="0" y="0">
        <p:guide orient="horz" pos="3840"/>
        <p:guide pos="2160"/>
      </p:guideLst>
    </p:cSldViewPr>
  </p:slideViewPr>
  <p:outlineViewPr>
    <p:cViewPr>
      <p:scale>
        <a:sx n="33" d="100"/>
        <a:sy n="33" d="100"/>
      </p:scale>
      <p:origin x="0" y="0"/>
    </p:cViewPr>
  </p:outlineViewPr>
  <p:sorterViewPr>
    <p:cViewPr>
      <p:scale>
        <a:sx n="34" d="100"/>
        <a:sy n="34" d="100"/>
      </p:scale>
      <p:origin x="0" y="0"/>
    </p:cViewPr>
  </p:sorterViewPr>
  <p:notesViewPr>
    <p:cSldViewPr snapToObjects="1" showGuides="1">
      <p:cViewPr>
        <p:scale>
          <a:sx n="48" d="100"/>
          <a:sy n="48" d="100"/>
        </p:scale>
        <p:origin x="7700" y="87"/>
      </p:cViewPr>
    </p:cSldViewPr>
  </p:notesViewPr>
  <p:gridSpacing cx="73477120" cy="73477120"/>
</p:viewPr>
</file>

<file path=ppt/_rels/presentation.xml.rels><?xml version="1.0" encoding="UTF-8" standalone="yes" 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tableStyles" Target="tableStyles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9" Type="http://schemas.openxmlformats.org/officeDocument/2006/relationships/slide" Target="slides/slide3.xml"/><Relationship Id="rId10" Type="http://schemas.openxmlformats.org/officeDocument/2006/relationships/slide" Target="slides/slide4.xml"/><Relationship Id="rId11" Type="http://schemas.openxmlformats.org/officeDocument/2006/relationships/slide" Target="slides/slide5.xml"/><Relationship Id="rId12" Type="http://schemas.openxmlformats.org/officeDocument/2006/relationships/slide" Target="slides/slide6.xml"/><Relationship Id="rId13" Type="http://schemas.openxmlformats.org/officeDocument/2006/relationships/slide" Target="slides/slide7.xml"/><Relationship Id="rId14" Type="http://schemas.openxmlformats.org/officeDocument/2006/relationships/slide" Target="slides/slide8.xml"/><Relationship Id="rId15" Type="http://schemas.openxmlformats.org/officeDocument/2006/relationships/slide" Target="slides/slide9.xml"/></Relationships>
</file>

<file path=ppt/notesMasters/_rels/notesMaster1.xml.rels><?xml version="1.0" encoding="UTF-8" standalone="yes" 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Area1"/>
          <p:cNvSpPr>
            <a:spLocks noGrp="1" noChangeArrowheads="1"/>
            <a:extLst>
              <a:ext uri="smNativeData">
                <pr:smNativeData xmlns:pr="smNativeData" xmlns="smNativeData" val="SMDATA_16_fx4eaBMAAAAlAAAAZA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GVudDU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AAAAAAAAAABIEgAAwAMAAAAAAAAmAAAACAAAAP//////////MAAAABQAAAAAAAAAAAD//wAAAQAAAP//AAABAA=="/>
              </a:ext>
            </a:extLst>
          </p:cNvSpPr>
          <p:nvPr>
            <p:ph type="hdr" sz="quarter"/>
          </p:nvPr>
        </p:nvSpPr>
        <p:spPr>
          <a:xfrm>
            <a:off x="0" y="0"/>
            <a:ext cx="2971800" cy="6096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>
            <a:prstTxWarp prst="textNoShape">
              <a:avLst/>
            </a:prstTxWarp>
          </a:bodyPr>
          <a:lstStyle>
            <a:lvl1pPr algn="l">
              <a:defRPr sz="1200" cap="none"/>
            </a:lvl1pPr>
          </a:lstStyle>
          <a:p>
            <a:pPr/>
            <a:r>
              <a:t/>
            </a:r>
          </a:p>
        </p:txBody>
      </p:sp>
      <p:sp>
        <p:nvSpPr>
          <p:cNvPr id="3" name="DateTimeArea1"/>
          <p:cNvSpPr>
            <a:spLocks noGrp="1" noChangeArrowheads="1"/>
            <a:extLst>
              <a:ext uri="smNativeData">
                <pr:smNativeData xmlns:pr="smNativeData" xmlns="smNativeData" val="SMDATA_16_fx4eaBMAAAAlAAAAZA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GU+PG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6BcAAAAAAAAwKgAAwAMAAAAAAAAmAAAACAAAAP//////////MAAAABQAAAAAAAAAAAD//wAAAQAAAP//AAABAA=="/>
              </a:ext>
            </a:extLst>
          </p:cNvSpPr>
          <p:nvPr>
            <p:ph type="dt" sz="quarter" idx="1"/>
          </p:nvPr>
        </p:nvSpPr>
        <p:spPr>
          <a:xfrm>
            <a:off x="3886200" y="0"/>
            <a:ext cx="2971800" cy="6096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>
            <a:prstTxWarp prst="textNoShape">
              <a:avLst/>
            </a:prstTxWarp>
          </a:bodyPr>
          <a:lstStyle>
            <a:lvl1pPr algn="r">
              <a:defRPr sz="1200" cap="none"/>
            </a:lvl1pPr>
          </a:lstStyle>
          <a:p>
            <a:pPr/>
            <a:fld id="{3F121E33-7DD2-47E8-9CAA-8BBD50E46ADE}" type="datetime1">
              <a:t/>
            </a:fld>
          </a:p>
        </p:txBody>
      </p:sp>
      <p:sp>
        <p:nvSpPr>
          <p:cNvPr id="4" name="SlidePicture1"/>
          <p:cNvSpPr>
            <a:spLocks noGrp="1" noChangeArrowheads="1"/>
            <a:extLst>
              <a:ext uri="smNativeData">
                <pr:smNativeData xmlns:pr="smNativeData" xmlns="smNativeData" val="SMDATA_16_fx4eaBMAAAAlAAAAZAAAAA8BAAAAkAAAAEgAAACQAAAASAAAAAAAAAABAAAAAAAAAAEAAABQAAAAAAAAAAAA4D8AAAAAAADgPwAAAAAAAOA/AAAAAAAA4D8AAAAAAADgPwAAAAAAAOA/AAAAAAAA4D8AAAAAAADgPwAAAAAAAOA/AAAAAAAA4D8CAAAAjAAAAAEAAAAAAAAAu+DjDP///wgAAAAAAAAAAAAAAAAAAAAAAAAAAAAAAAAAAAAAZAAAAAEAAABAAAAAAAAAAAAAAAAAAAAAAAAAAAAAAAAAAAAAAAAAAAAAAAAAAAAAAAAAAAAAAAAAAAAAAAAAAAAAAAAAAAAAAAAAAAAAAAAAAAAAAAAAAAAAAAAAAAAAFAAAADwAAAAB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D48YTo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CAcAAKAFAAAoIwAAwCEAAAAAAAAmAAAACAAAAP//////////MAAAABQAAAAAAAAAAAD//wAAAQAAAP//AAABAA=="/>
              </a:ext>
            </a:extLst>
          </p:cNvSpPr>
          <p:nvPr>
            <p:ph type="sldImg" idx="2"/>
          </p:nvPr>
        </p:nvSpPr>
        <p:spPr>
          <a:xfrm>
            <a:off x="1143000" y="914400"/>
            <a:ext cx="4572000" cy="4572000"/>
          </a:xfrm>
          <a:prstGeom prst="rect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headEnd type="none"/>
            <a:tailEnd type="none"/>
          </a:ln>
          <a:effectLst/>
        </p:spPr>
      </p:sp>
      <p:sp>
        <p:nvSpPr>
          <p:cNvPr id="5" name="SlideText1"/>
          <p:cNvSpPr>
            <a:spLocks noGrp="1" noChangeArrowheads="1"/>
            <a:extLst>
              <a:ext uri="smNativeData">
                <pr:smNativeData xmlns:pr="smNativeData" xmlns="smNativeData" val="SMDATA_16_fx4eaBMAAAAlAAAAZA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HJTY2g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OAQAAKAjAAD4JQAAYEUAAAAAAAAmAAAACAAAAP//////////MAAAABQAAAAAAAAAAAD//wAAAQAAAP//AAABAA=="/>
              </a:ext>
            </a:extLst>
          </p:cNvSpPr>
          <p:nvPr>
            <p:ph type="body" idx="3"/>
          </p:nvPr>
        </p:nvSpPr>
        <p:spPr>
          <a:xfrm>
            <a:off x="685800" y="5791200"/>
            <a:ext cx="5486400" cy="54864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>
            <a:prstTxWarp prst="textNoShape">
              <a:avLst/>
            </a:prstTxWarp>
          </a:bodyPr>
          <a:lstStyle/>
          <a:p>
            <a:pPr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Area1"/>
          <p:cNvSpPr>
            <a:spLocks noGrp="1" noChangeArrowheads="1"/>
            <a:extLst>
              <a:ext uri="smNativeData">
                <pr:smNativeData xmlns:pr="smNativeData" xmlns="smNativeData" val="SMDATA_16_fx4eaBMAAAAlAAAAZAAAAA8BAAAAkAAAAEgAAACQAAAASAAAAAAAAAAC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Gw9Ijk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AAAAAEBHAABIEgAAAEsAAAAAAAAmAAAACAAAAP//////////MAAAABQAAAAAAAAAAAD//wAAAQAAAP//AAABAA=="/>
              </a:ext>
            </a:extLst>
          </p:cNvSpPr>
          <p:nvPr>
            <p:ph type="ftr" sz="quarter" idx="4"/>
          </p:nvPr>
        </p:nvSpPr>
        <p:spPr>
          <a:xfrm>
            <a:off x="0" y="11582400"/>
            <a:ext cx="2971800" cy="6096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b">
            <a:prstTxWarp prst="textNoShape">
              <a:avLst/>
            </a:prstTxWarp>
          </a:bodyPr>
          <a:lstStyle>
            <a:lvl1pPr algn="l">
              <a:defRPr sz="1200" cap="none"/>
            </a:lvl1pPr>
          </a:lstStyle>
          <a:p>
            <a:pPr/>
            <a:r>
              <a:t/>
            </a:r>
          </a:p>
        </p:txBody>
      </p:sp>
      <p:sp>
        <p:nvSpPr>
          <p:cNvPr id="7" name="SlideNumberArea1"/>
          <p:cNvSpPr>
            <a:spLocks noGrp="1" noChangeArrowheads="1"/>
            <a:extLst>
              <a:ext uri="smNativeData">
                <pr:smNativeData xmlns:pr="smNativeData" xmlns="smNativeData" val="SMDATA_16_fx4eaBMAAAAlAAAAZAAAAA8BAAAAkAAAAEgAAACQAAAASAAAAAAAAAAC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Dpzcmc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6BcAAEBHAAAwKgAAAEsAAAAAAAAmAAAACAAAAP//////////MAAAABQAAAAAAAAAAAD//wAAAQAAAP//AAABAA=="/>
              </a:ext>
            </a:extLst>
          </p:cNvSpPr>
          <p:nvPr>
            <p:ph type="sldNum" sz="quarter" idx="5"/>
          </p:nvPr>
        </p:nvSpPr>
        <p:spPr>
          <a:xfrm>
            <a:off x="3886200" y="11582400"/>
            <a:ext cx="2971800" cy="6096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b">
            <a:prstTxWarp prst="textNoShape">
              <a:avLst/>
            </a:prstTxWarp>
          </a:bodyPr>
          <a:lstStyle>
            <a:lvl1pPr algn="r">
              <a:defRPr sz="1200" cap="none"/>
            </a:lvl1pPr>
          </a:lstStyle>
          <a:p>
            <a:pPr/>
            <a:fld id="{3F123DFD-B3D2-47CB-9CAA-459E73E46A10}" type="slidenum">
              <a:t/>
            </a:fld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marR="0" indent="0" algn="l" defTabSz="914400">
      <a:lnSpc>
        <a:spcPct val="100000"/>
      </a:lnSpc>
      <a:spcBef>
        <a:spcPts val="0"/>
      </a:spcBef>
      <a:spcAft>
        <a:spcPts val="0"/>
      </a:spcAft>
      <a:buNone/>
      <a:tabLst/>
      <a:defRPr sz="1200" b="0" i="0" u="none" strike="noStrike" kern="1" cap="none" spc="0" baseline="0">
        <a:solidFill>
          <a:schemeClr val="tx1"/>
        </a:solidFill>
        <a:effectLst/>
        <a:latin typeface="Calibri" pitchFamily="2" charset="0"/>
        <a:ea typeface="SimSun" pitchFamily="0" charset="0"/>
        <a:cs typeface="Times New Roman" pitchFamily="1" charset="0"/>
      </a:defRPr>
    </a:lvl1pPr>
    <a:lvl2pPr marL="457200" marR="0" indent="0" algn="l" defTabSz="914400">
      <a:lnSpc>
        <a:spcPct val="100000"/>
      </a:lnSpc>
      <a:spcBef>
        <a:spcPts val="0"/>
      </a:spcBef>
      <a:spcAft>
        <a:spcPts val="0"/>
      </a:spcAft>
      <a:buNone/>
      <a:tabLst/>
      <a:defRPr sz="1200" b="0" i="0" u="none" strike="noStrike" kern="1" cap="none" spc="0" baseline="0">
        <a:solidFill>
          <a:schemeClr val="tx1"/>
        </a:solidFill>
        <a:effectLst/>
        <a:latin typeface="Calibri" pitchFamily="2" charset="0"/>
        <a:ea typeface="SimSun" pitchFamily="0" charset="0"/>
        <a:cs typeface="Times New Roman" pitchFamily="1" charset="0"/>
      </a:defRPr>
    </a:lvl2pPr>
    <a:lvl3pPr marL="914400" marR="0" indent="0" algn="l" defTabSz="914400">
      <a:lnSpc>
        <a:spcPct val="100000"/>
      </a:lnSpc>
      <a:spcBef>
        <a:spcPts val="0"/>
      </a:spcBef>
      <a:spcAft>
        <a:spcPts val="0"/>
      </a:spcAft>
      <a:buNone/>
      <a:tabLst/>
      <a:defRPr sz="1200" b="0" i="0" u="none" strike="noStrike" kern="1" cap="none" spc="0" baseline="0">
        <a:solidFill>
          <a:schemeClr val="tx1"/>
        </a:solidFill>
        <a:effectLst/>
        <a:latin typeface="Calibri" pitchFamily="2" charset="0"/>
        <a:ea typeface="SimSun" pitchFamily="0" charset="0"/>
        <a:cs typeface="Times New Roman" pitchFamily="1" charset="0"/>
      </a:defRPr>
    </a:lvl3pPr>
    <a:lvl4pPr marL="1371600" marR="0" indent="0" algn="l" defTabSz="914400">
      <a:lnSpc>
        <a:spcPct val="100000"/>
      </a:lnSpc>
      <a:spcBef>
        <a:spcPts val="0"/>
      </a:spcBef>
      <a:spcAft>
        <a:spcPts val="0"/>
      </a:spcAft>
      <a:buNone/>
      <a:tabLst/>
      <a:defRPr sz="1200" b="0" i="0" u="none" strike="noStrike" kern="1" cap="none" spc="0" baseline="0">
        <a:solidFill>
          <a:schemeClr val="tx1"/>
        </a:solidFill>
        <a:effectLst/>
        <a:latin typeface="Calibri" pitchFamily="2" charset="0"/>
        <a:ea typeface="SimSun" pitchFamily="0" charset="0"/>
        <a:cs typeface="Times New Roman" pitchFamily="1" charset="0"/>
      </a:defRPr>
    </a:lvl4pPr>
    <a:lvl5pPr marL="1828800" marR="0" indent="0" algn="l" defTabSz="914400">
      <a:lnSpc>
        <a:spcPct val="100000"/>
      </a:lnSpc>
      <a:spcBef>
        <a:spcPts val="0"/>
      </a:spcBef>
      <a:spcAft>
        <a:spcPts val="0"/>
      </a:spcAft>
      <a:buNone/>
      <a:tabLst/>
      <a:defRPr sz="1200" b="0" i="0" u="none" strike="noStrike" kern="1" cap="none" spc="0" baseline="0">
        <a:solidFill>
          <a:schemeClr val="tx1"/>
        </a:solidFill>
        <a:effectLst/>
        <a:latin typeface="Calibri" pitchFamily="2" charset="0"/>
        <a:ea typeface="SimSun" pitchFamily="0" charset="0"/>
        <a:cs typeface="Times New Roman" pitchFamily="1" charset="0"/>
      </a:defRPr>
    </a:lvl5pPr>
    <a:lvl6pPr marL="2286000" marR="0" indent="0" algn="l" defTabSz="914400">
      <a:lnSpc>
        <a:spcPct val="100000"/>
      </a:lnSpc>
      <a:spcBef>
        <a:spcPts val="0"/>
      </a:spcBef>
      <a:spcAft>
        <a:spcPts val="0"/>
      </a:spcAft>
      <a:buNone/>
      <a:tabLst/>
      <a:defRPr sz="1200" b="0" i="0" u="none" strike="noStrike" kern="1" cap="none" spc="0" baseline="0">
        <a:solidFill>
          <a:schemeClr val="tx1"/>
        </a:solidFill>
        <a:effectLst/>
        <a:latin typeface="Calibri" pitchFamily="2" charset="0"/>
        <a:ea typeface="SimSun" pitchFamily="0" charset="0"/>
        <a:cs typeface="Times New Roman" pitchFamily="1" charset="0"/>
      </a:defRPr>
    </a:lvl6pPr>
    <a:lvl7pPr marL="2743200" marR="0" indent="0" algn="l" defTabSz="914400">
      <a:lnSpc>
        <a:spcPct val="100000"/>
      </a:lnSpc>
      <a:spcBef>
        <a:spcPts val="0"/>
      </a:spcBef>
      <a:spcAft>
        <a:spcPts val="0"/>
      </a:spcAft>
      <a:buNone/>
      <a:tabLst/>
      <a:defRPr sz="1200" b="0" i="0" u="none" strike="noStrike" kern="1" cap="none" spc="0" baseline="0">
        <a:solidFill>
          <a:schemeClr val="tx1"/>
        </a:solidFill>
        <a:effectLst/>
        <a:latin typeface="Calibri" pitchFamily="2" charset="0"/>
        <a:ea typeface="SimSun" pitchFamily="0" charset="0"/>
        <a:cs typeface="Times New Roman" pitchFamily="1" charset="0"/>
      </a:defRPr>
    </a:lvl7pPr>
    <a:lvl8pPr marL="3200400" marR="0" indent="0" algn="l" defTabSz="914400">
      <a:lnSpc>
        <a:spcPct val="100000"/>
      </a:lnSpc>
      <a:spcBef>
        <a:spcPts val="0"/>
      </a:spcBef>
      <a:spcAft>
        <a:spcPts val="0"/>
      </a:spcAft>
      <a:buNone/>
      <a:tabLst/>
      <a:defRPr sz="1200" b="0" i="0" u="none" strike="noStrike" kern="1" cap="none" spc="0" baseline="0">
        <a:solidFill>
          <a:schemeClr val="tx1"/>
        </a:solidFill>
        <a:effectLst/>
        <a:latin typeface="Calibri" pitchFamily="2" charset="0"/>
        <a:ea typeface="SimSun" pitchFamily="0" charset="0"/>
        <a:cs typeface="Times New Roman" pitchFamily="1" charset="0"/>
      </a:defRPr>
    </a:lvl8pPr>
    <a:lvl9pPr marL="3657600" marR="0" indent="0" algn="l" defTabSz="914400">
      <a:lnSpc>
        <a:spcPct val="100000"/>
      </a:lnSpc>
      <a:spcBef>
        <a:spcPts val="0"/>
      </a:spcBef>
      <a:spcAft>
        <a:spcPts val="0"/>
      </a:spcAft>
      <a:buNone/>
      <a:tabLst/>
      <a:defRPr sz="1200" b="0" i="0" u="none" strike="noStrike" kern="1" cap="none" spc="0" baseline="0">
        <a:solidFill>
          <a:schemeClr val="tx1"/>
        </a:solidFill>
        <a:effectLst/>
        <a:latin typeface="Calibri" pitchFamily="2" charset="0"/>
        <a:ea typeface="SimSun" pitchFamily="0" charset="0"/>
        <a:cs typeface="Times New Roman" pitchFamily="1" charset="0"/>
      </a:defRPr>
    </a:lvl9pPr>
  </p:notesStyle>
</p:notesMaster>
</file>

<file path=ppt/notesSlides/_rels/notesSlide1.xml.rels><?xml version="1.0" encoding="UTF-8" standalone="yes" 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 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 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 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 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 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 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8.xml.rels><?xml version="1.0" encoding="UTF-8" standalone="yes" 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9.xml.rels><?xml version="1.0" encoding="UTF-8" standalone="yes" 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Picture1"/>
          <p:cNvSpPr>
            <a:spLocks noGrp="1" noChangeArrowheads="1"/>
            <a:extLst>
              <a:ext uri="smNativeData">
                <pr:smNativeData xmlns:pr="smNativeData" xmlns="smNativeData" val="SMDATA_16_fx4eaBMAAAAlAAAAZAAAAA8BAAAAkAAAAEgAAACQAAAASAAAAAAAAAABAAAAAAAAAAEAAABQAAAAAAAAAAAA4D8AAAAAAADgPwAAAAAAAOA/AAAAAAAA4D8AAAAAAADgPwAAAAAAAOA/AAAAAAAA4D8AAAAAAADgPwAAAAAAAOA/AAAAAAAA4D8CAAAAjAAAAAEAAAAAAAAAu+DjDP///wgAAAAAAAAAAAAAAAAAAAAAAAAAAAAAAAAAAAAAZAAAAAEAAABAAAAAAAAAAAAAAAAAAAAAAAAAAAAAAAAAAAAAAAAAAAAAAAAAAAAAAAAAAAAAAAAAAAAAAAAAAAAAAAAAAAAAAAAAAAAAAAAAAAAAAAAAAAAAAAAAAAAAFAAAADwAAAAB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Gw9IkI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CAcAAKAFAAAoIwAAwCEAAAAAAAAmAAAACAAAAP////8AAAAAMAAAABQAAAAAAAAAAAD//wAAAQAAAP//AAABAA=="/>
              </a:ext>
            </a:extLst>
          </p:cNvSpPr>
          <p:nvPr>
            <p:ph type="sldImg" idx="2"/>
          </p:nvPr>
        </p:nvSpPr>
        <p:spPr>
          <a:xfrm>
            <a:off x="1143000" y="914400"/>
            <a:ext cx="4572000" cy="4572000"/>
          </a:xfrm>
          <a:prstGeom prst="rect">
            <a:avLst/>
          </a:prstGeom>
        </p:spPr>
      </p:sp>
      <p:sp>
        <p:nvSpPr>
          <p:cNvPr id="3" name="SlideText1"/>
          <p:cNvSpPr>
            <a:spLocks noGrp="1" noChangeArrowheads="1"/>
            <a:extLst>
              <a:ext uri="smNativeData">
                <pr:smNativeData xmlns:pr="smNativeData" xmlns="smNativeData" val="SMDATA_16_fx4eaBMAAAAlAAAAZA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HRoIH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OAQAAKAjAAD4JQAAYEUAAAAAAAAmAAAACAAAAP////8AAAAAMAAAABQAAAAAAAAAAAD//wAAAQAAAP//AAABAA=="/>
              </a:ext>
            </a:extLst>
          </p:cNvSpPr>
          <p:nvPr>
            <p:ph type="body" idx="3"/>
          </p:nvPr>
        </p:nvSpPr>
        <p:spPr>
          <a:xfrm>
            <a:off x="685800" y="5791200"/>
            <a:ext cx="5486400" cy="5486400"/>
          </a:xfrm>
          <a:prstGeom prst="rect">
            <a:avLst/>
          </a:prstGeom>
        </p:spPr>
        <p:txBody>
          <a:bodyPr vert="horz" wrap="square" numCol="1" spcCol="215900" anchor="t">
            <a:prstTxWarp prst="textNoShape">
              <a:avLst/>
            </a:prstTxWarp>
          </a:bodyPr>
          <a:lstStyle/>
          <a:p>
            <a:pPr/>
          </a:p>
        </p:txBody>
      </p:sp>
    </p:spTree>
  </p:cSld>
  <p:clrMapOvr>
    <a:masterClrMapping/>
  </p:clrMapOvr>
</p:notes>
</file>

<file path=ppt/notesSlides/notesSlide2.xml><?xml version="1.0" encoding="utf-8"?>
<p:notes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Picture1"/>
          <p:cNvSpPr>
            <a:spLocks noGrp="1" noChangeArrowheads="1"/>
            <a:extLst>
              <a:ext uri="smNativeData">
                <pr:smNativeData xmlns:pr="smNativeData" xmlns="smNativeData" val="SMDATA_16_fx4eaBMAAAAlAAAAZAAAAA8BAAAAkAAAAEgAAACQAAAASAAAAAAAAAABAAAAAAAAAAEAAABQAAAAAAAAAAAA4D8AAAAAAADgPwAAAAAAAOA/AAAAAAAA4D8AAAAAAADgPwAAAAAAAOA/AAAAAAAA4D8AAAAAAADgPwAAAAAAAOA/AAAAAAAA4D8CAAAAjAAAAAEAAAAAAAAAu+DjDP///wgAAAAAAAAAAAAAAAAAAAAAAAAAAAAAAAAAAAAAZAAAAAEAAABAAAAAAAAAAAAAAAAAAAAAAAAAAAAAAAAAAAAAAAAAAAAAAAAAAAAAAAAAAAAAAAAAAAAAAAAAAAAAAAAAAAAAAAAAAAAAAAAAAAAAAAAAAAAAAAAAAAAAFAAAADwAAAAB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OoED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CAcAAKAFAAAoIwAAwCEAAAAAAAAmAAAACAAAAP////8AAAAAMAAAABQAAAAAAAAAAAD//wAAAQAAAP//AAABAA=="/>
              </a:ext>
            </a:extLst>
          </p:cNvSpPr>
          <p:nvPr>
            <p:ph type="sldImg" idx="2"/>
          </p:nvPr>
        </p:nvSpPr>
        <p:spPr>
          <a:xfrm>
            <a:off x="1143000" y="914400"/>
            <a:ext cx="4572000" cy="4572000"/>
          </a:xfrm>
          <a:prstGeom prst="rect">
            <a:avLst/>
          </a:prstGeom>
        </p:spPr>
      </p:sp>
      <p:sp>
        <p:nvSpPr>
          <p:cNvPr id="3" name="SlideText1"/>
          <p:cNvSpPr>
            <a:spLocks noGrp="1" noChangeArrowheads="1"/>
            <a:extLst>
              <a:ext uri="smNativeData">
                <pr:smNativeData xmlns:pr="smNativeData" xmlns="smNativeData" val="SMDATA_16_fx4eaBMAAAAlAAAAZA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OoED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OAQAAKAjAAD4JQAAYEUAAAAAAAAmAAAACAAAAP////8AAAAAMAAAABQAAAAAAAAAAAD//wAAAQAAAP//AAABAA=="/>
              </a:ext>
            </a:extLst>
          </p:cNvSpPr>
          <p:nvPr>
            <p:ph type="body" idx="3"/>
          </p:nvPr>
        </p:nvSpPr>
        <p:spPr>
          <a:xfrm>
            <a:off x="685800" y="5791200"/>
            <a:ext cx="5486400" cy="5486400"/>
          </a:xfrm>
          <a:prstGeom prst="rect">
            <a:avLst/>
          </a:prstGeom>
        </p:spPr>
        <p:txBody>
          <a:bodyPr vert="horz" wrap="square" numCol="1" spcCol="215900" anchor="t">
            <a:prstTxWarp prst="textNoShape">
              <a:avLst/>
            </a:prstTxWarp>
          </a:bodyPr>
          <a:lstStyle/>
          <a:p>
            <a:pPr/>
          </a:p>
        </p:txBody>
      </p:sp>
    </p:spTree>
  </p:cSld>
  <p:clrMapOvr>
    <a:masterClrMapping/>
  </p:clrMapOvr>
</p:notes>
</file>

<file path=ppt/notesSlides/notesSlide3.xml><?xml version="1.0" encoding="utf-8"?>
<p:notes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Picture1"/>
          <p:cNvSpPr>
            <a:spLocks noGrp="1" noChangeArrowheads="1"/>
            <a:extLst>
              <a:ext uri="smNativeData">
                <pr:smNativeData xmlns:pr="smNativeData" xmlns="smNativeData" val="SMDATA_16_fx4eaBMAAAAlAAAAZAAAAA8BAAAAkAAAAEgAAACQAAAASAAAAAAAAAABAAAAAAAAAAEAAABQAAAAAAAAAAAA4D8AAAAAAADgPwAAAAAAAOA/AAAAAAAA4D8AAAAAAADgPwAAAAAAAOA/AAAAAAAA4D8AAAAAAADgPwAAAAAAAOA/AAAAAAAA4D8CAAAAjAAAAAEAAAAAAAAAu+DjDP///wgAAAAAAAAAAAAAAAAAAAAAAAAAAAAAAAAAAAAAZAAAAAEAAABAAAAAAAAAAAAAAAAAAAAAAAAAAAAAAAAAAAAAAAAAAAAAAAAAAAAAAAAAAAAAAAAAAAAAAAAAAAAAAAAAAAAAAAAAAAAAAAAAAAAAAAAAAAAAAAAAAAAAFAAAADwAAAAB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HsAf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CAcAAKAFAAAoIwAAwCEAAAAAAAAmAAAACAAAAP////8AAAAAMAAAABQAAAAAAAAAAAD//wAAAQAAAP//AAABAA=="/>
              </a:ext>
            </a:extLst>
          </p:cNvSpPr>
          <p:nvPr>
            <p:ph type="sldImg" idx="2"/>
          </p:nvPr>
        </p:nvSpPr>
        <p:spPr>
          <a:xfrm>
            <a:off x="1143000" y="914400"/>
            <a:ext cx="4572000" cy="4572000"/>
          </a:xfrm>
          <a:prstGeom prst="rect">
            <a:avLst/>
          </a:prstGeom>
        </p:spPr>
      </p:sp>
      <p:sp>
        <p:nvSpPr>
          <p:cNvPr id="3" name="SlideText1"/>
          <p:cNvSpPr>
            <a:spLocks noGrp="1" noChangeArrowheads="1"/>
            <a:extLst>
              <a:ext uri="smNativeData">
                <pr:smNativeData xmlns:pr="smNativeData" xmlns="smNativeData" val="SMDATA_16_fx4eaBMAAAAlAAAAZA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HsAf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OAQAAKAjAAD4JQAAYEUAAAAAAAAmAAAACAAAAP////8AAAAAMAAAABQAAAAAAAAAAAD//wAAAQAAAP//AAABAA=="/>
              </a:ext>
            </a:extLst>
          </p:cNvSpPr>
          <p:nvPr>
            <p:ph type="body" idx="3"/>
          </p:nvPr>
        </p:nvSpPr>
        <p:spPr>
          <a:xfrm>
            <a:off x="685800" y="5791200"/>
            <a:ext cx="5486400" cy="5486400"/>
          </a:xfrm>
          <a:prstGeom prst="rect">
            <a:avLst/>
          </a:prstGeom>
        </p:spPr>
        <p:txBody>
          <a:bodyPr vert="horz" wrap="square" numCol="1" spcCol="215900" anchor="t">
            <a:prstTxWarp prst="textNoShape">
              <a:avLst/>
            </a:prstTxWarp>
          </a:bodyPr>
          <a:lstStyle/>
          <a:p>
            <a:pPr/>
          </a:p>
        </p:txBody>
      </p:sp>
    </p:spTree>
  </p:cSld>
  <p:clrMapOvr>
    <a:masterClrMapping/>
  </p:clrMapOvr>
</p:notes>
</file>

<file path=ppt/notesSlides/notesSlide4.xml><?xml version="1.0" encoding="utf-8"?>
<p:notes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Picture1"/>
          <p:cNvSpPr>
            <a:spLocks noGrp="1" noChangeArrowheads="1"/>
            <a:extLst>
              <a:ext uri="smNativeData">
                <pr:smNativeData xmlns:pr="smNativeData" xmlns="smNativeData" val="SMDATA_16_fx4eaBMAAAAlAAAAZAAAAA8BAAAAkAAAAEgAAACQAAAASAAAAAAAAAABAAAAAAAAAAEAAABQAAAAAAAAAAAA4D8AAAAAAADgPwAAAAAAAOA/AAAAAAAA4D8AAAAAAADgPwAAAAAAAOA/AAAAAAAA4D8AAAAAAADgPwAAAAAAAOA/AAAAAAAA4D8CAAAAjAAAAAEAAAAAAAAAu+DjDP///wgAAAAAAAAAAAAAAAAAAAAAAAAAAAAAAAAAAAAAZAAAAAEAAABAAAAAAAAAAAAAAAAAAAAAAAAAAAAAAAAAAAAAAAAAAAAAAAAAAAAAAAAAAAAAAAAAAAAAAAAAAAAAAAAAAAAAAAAAAAAAAAAAAAAAAAAAAAAAAAAAAAAAFAAAADwAAAAB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OoED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CAcAAKAFAAAoIwAAwCEAAAAAAAAmAAAACAAAAP////8AAAAAMAAAABQAAAAAAAAAAAD//wAAAQAAAP//AAABAA=="/>
              </a:ext>
            </a:extLst>
          </p:cNvSpPr>
          <p:nvPr>
            <p:ph type="sldImg" idx="2"/>
          </p:nvPr>
        </p:nvSpPr>
        <p:spPr>
          <a:xfrm>
            <a:off x="1143000" y="914400"/>
            <a:ext cx="4572000" cy="4572000"/>
          </a:xfrm>
          <a:prstGeom prst="rect">
            <a:avLst/>
          </a:prstGeom>
        </p:spPr>
      </p:sp>
      <p:sp>
        <p:nvSpPr>
          <p:cNvPr id="3" name="SlideText1"/>
          <p:cNvSpPr>
            <a:spLocks noGrp="1" noChangeArrowheads="1"/>
            <a:extLst>
              <a:ext uri="smNativeData">
                <pr:smNativeData xmlns:pr="smNativeData" xmlns="smNativeData" val="SMDATA_16_fx4eaBMAAAAlAAAAZA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OoED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OAQAAKAjAAD4JQAAYEUAAAAAAAAmAAAACAAAAP////8AAAAAMAAAABQAAAAAAAAAAAD//wAAAQAAAP//AAABAA=="/>
              </a:ext>
            </a:extLst>
          </p:cNvSpPr>
          <p:nvPr>
            <p:ph type="body" idx="3"/>
          </p:nvPr>
        </p:nvSpPr>
        <p:spPr>
          <a:xfrm>
            <a:off x="685800" y="5791200"/>
            <a:ext cx="5486400" cy="5486400"/>
          </a:xfrm>
          <a:prstGeom prst="rect">
            <a:avLst/>
          </a:prstGeom>
        </p:spPr>
        <p:txBody>
          <a:bodyPr vert="horz" wrap="square" numCol="1" spcCol="215900" anchor="t">
            <a:prstTxWarp prst="textNoShape">
              <a:avLst/>
            </a:prstTxWarp>
          </a:bodyPr>
          <a:lstStyle/>
          <a:p>
            <a:pPr/>
          </a:p>
        </p:txBody>
      </p:sp>
    </p:spTree>
  </p:cSld>
  <p:clrMapOvr>
    <a:masterClrMapping/>
  </p:clrMapOvr>
</p:notes>
</file>

<file path=ppt/notesSlides/notesSlide5.xml><?xml version="1.0" encoding="utf-8"?>
<p:notes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Picture1"/>
          <p:cNvSpPr>
            <a:spLocks noGrp="1" noChangeArrowheads="1"/>
            <a:extLst>
              <a:ext uri="smNativeData">
                <pr:smNativeData xmlns:pr="smNativeData" xmlns="smNativeData" val="SMDATA_16_fx4eaBMAAAAlAAAAZAAAAA8BAAAAkAAAAEgAAACQAAAASAAAAAAAAAABAAAAAAAAAAEAAABQAAAAAAAAAAAA4D8AAAAAAADgPwAAAAAAAOA/AAAAAAAA4D8AAAAAAADgPwAAAAAAAOA/AAAAAAAA4D8AAAAAAADgPwAAAAAAAOA/AAAAAAAA4D8CAAAAjAAAAAEAAAAAAAAAu+DjDP///wgAAAAAAAAAAAAAAAAAAAAAAAAAAAAAAAAAAAAAZAAAAAEAAABAAAAAAAAAAAAAAAAAAAAAAAAAAAAAAAAAAAAAAAAAAAAAAAAAAAAAAAAAAAAAAAAAAAAAAAAAAAAAAAAAAAAAAAAAAAAAAAAAAAAAAAAAAAAAAAAAAAAAFAAAADwAAAAB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OoED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CAcAAKAFAAAoIwAAwCEAAAAAAAAmAAAACAAAAP////8AAAAAMAAAABQAAAAAAAAAAAD//wAAAQAAAP//AAABAA=="/>
              </a:ext>
            </a:extLst>
          </p:cNvSpPr>
          <p:nvPr>
            <p:ph type="sldImg" idx="2"/>
          </p:nvPr>
        </p:nvSpPr>
        <p:spPr>
          <a:xfrm>
            <a:off x="1143000" y="914400"/>
            <a:ext cx="4572000" cy="4572000"/>
          </a:xfrm>
          <a:prstGeom prst="rect">
            <a:avLst/>
          </a:prstGeom>
        </p:spPr>
      </p:sp>
      <p:sp>
        <p:nvSpPr>
          <p:cNvPr id="3" name="SlideText1"/>
          <p:cNvSpPr>
            <a:spLocks noGrp="1" noChangeArrowheads="1"/>
            <a:extLst>
              <a:ext uri="smNativeData">
                <pr:smNativeData xmlns:pr="smNativeData" xmlns="smNativeData" val="SMDATA_16_fx4eaBMAAAAlAAAAZA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OoED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OAQAAKAjAAD4JQAAYEUAAAAAAAAmAAAACAAAAP////8AAAAAMAAAABQAAAAAAAAAAAD//wAAAQAAAP//AAABAA=="/>
              </a:ext>
            </a:extLst>
          </p:cNvSpPr>
          <p:nvPr>
            <p:ph type="body" idx="3"/>
          </p:nvPr>
        </p:nvSpPr>
        <p:spPr>
          <a:xfrm>
            <a:off x="685800" y="5791200"/>
            <a:ext cx="5486400" cy="5486400"/>
          </a:xfrm>
          <a:prstGeom prst="rect">
            <a:avLst/>
          </a:prstGeom>
        </p:spPr>
        <p:txBody>
          <a:bodyPr vert="horz" wrap="square" numCol="1" spcCol="215900" anchor="t">
            <a:prstTxWarp prst="textNoShape">
              <a:avLst/>
            </a:prstTxWarp>
          </a:bodyPr>
          <a:lstStyle/>
          <a:p>
            <a:pPr/>
          </a:p>
        </p:txBody>
      </p:sp>
    </p:spTree>
  </p:cSld>
  <p:clrMapOvr>
    <a:masterClrMapping/>
  </p:clrMapOvr>
</p:notes>
</file>

<file path=ppt/notesSlides/notesSlide6.xml><?xml version="1.0" encoding="utf-8"?>
<p:notes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Picture1"/>
          <p:cNvSpPr>
            <a:spLocks noGrp="1" noChangeArrowheads="1"/>
            <a:extLst>
              <a:ext uri="smNativeData">
                <pr:smNativeData xmlns:pr="smNativeData" xmlns="smNativeData" val="SMDATA_16_fx4eaBMAAAAlAAAAZAAAAA8BAAAAkAAAAEgAAACQAAAASAAAAAAAAAABAAAAAAAAAAEAAABQAAAAAAAAAAAA4D8AAAAAAADgPwAAAAAAAOA/AAAAAAAA4D8AAAAAAADgPwAAAAAAAOA/AAAAAAAA4D8AAAAAAADgPwAAAAAAAOA/AAAAAAAA4D8CAAAAjAAAAAEAAAAAAAAAu+DjDP///wgAAAAAAAAAAAAAAAAAAAAAAAAAAAAAAAAAAAAAZAAAAAEAAABAAAAAAAAAAAAAAAAAAAAAAAAAAAAAAAAAAAAAAAAAAAAAAAAAAAAAAAAAAAAAAAAAAAAAAAAAAAAAAAAAAAAAAAAAAAAAAAAAAAAAAAAAAAAAAAAAAAAAFAAAADwAAAAB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OoED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CAcAAKAFAAAoIwAAwCEAAAAAAAAmAAAACAAAAP////8AAAAAMAAAABQAAAAAAAAAAAD//wAAAQAAAP//AAABAA=="/>
              </a:ext>
            </a:extLst>
          </p:cNvSpPr>
          <p:nvPr>
            <p:ph type="sldImg" idx="2"/>
          </p:nvPr>
        </p:nvSpPr>
        <p:spPr>
          <a:xfrm>
            <a:off x="1143000" y="914400"/>
            <a:ext cx="4572000" cy="4572000"/>
          </a:xfrm>
          <a:prstGeom prst="rect">
            <a:avLst/>
          </a:prstGeom>
        </p:spPr>
      </p:sp>
      <p:sp>
        <p:nvSpPr>
          <p:cNvPr id="3" name="SlideText1"/>
          <p:cNvSpPr>
            <a:spLocks noGrp="1" noChangeArrowheads="1"/>
            <a:extLst>
              <a:ext uri="smNativeData">
                <pr:smNativeData xmlns:pr="smNativeData" xmlns="smNativeData" val="SMDATA_16_fx4eaBMAAAAlAAAAZA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OoED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OAQAAKAjAAD4JQAAYEUAAAAAAAAmAAAACAAAAP////8AAAAAMAAAABQAAAAAAAAAAAD//wAAAQAAAP//AAABAA=="/>
              </a:ext>
            </a:extLst>
          </p:cNvSpPr>
          <p:nvPr>
            <p:ph type="body" idx="3"/>
          </p:nvPr>
        </p:nvSpPr>
        <p:spPr>
          <a:xfrm>
            <a:off x="685800" y="5791200"/>
            <a:ext cx="5486400" cy="5486400"/>
          </a:xfrm>
          <a:prstGeom prst="rect">
            <a:avLst/>
          </a:prstGeom>
        </p:spPr>
        <p:txBody>
          <a:bodyPr vert="horz" wrap="square" numCol="1" spcCol="215900" anchor="t">
            <a:prstTxWarp prst="textNoShape">
              <a:avLst/>
            </a:prstTxWarp>
          </a:bodyPr>
          <a:lstStyle/>
          <a:p>
            <a:pPr/>
          </a:p>
        </p:txBody>
      </p:sp>
    </p:spTree>
  </p:cSld>
  <p:clrMapOvr>
    <a:masterClrMapping/>
  </p:clrMapOvr>
</p:notes>
</file>

<file path=ppt/notesSlides/notesSlide7.xml><?xml version="1.0" encoding="utf-8"?>
<p:notes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Picture1"/>
          <p:cNvSpPr>
            <a:spLocks noGrp="1" noChangeArrowheads="1"/>
            <a:extLst>
              <a:ext uri="smNativeData">
                <pr:smNativeData xmlns:pr="smNativeData" xmlns="smNativeData" val="SMDATA_16_fx4eaBMAAAAlAAAAZAAAAA8BAAAAkAAAAEgAAACQAAAASAAAAAAAAAABAAAAAAAAAAEAAABQAAAAAAAAAAAA4D8AAAAAAADgPwAAAAAAAOA/AAAAAAAA4D8AAAAAAADgPwAAAAAAAOA/AAAAAAAA4D8AAAAAAADgPwAAAAAAAOA/AAAAAAAA4D8CAAAAjAAAAAEAAAAAAAAAu+DjDP///wgAAAAAAAAAAAAAAAAAAAAAAAAAAAAAAAAAAAAAZAAAAAEAAABAAAAAAAAAAAAAAAAAAAAAAAAAAAAAAAAAAAAAAAAAAAAAAAAAAAAAAAAAAAAAAAAAAAAAAAAAAAAAAAAAAAAAAAAAAAAAAAAAAAAAAAAAAAAAAAAAAAAAFAAAADwAAAAB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OoED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CAcAAKAFAAAoIwAAwCEAAAAAAAAmAAAACAAAAP////8AAAAAMAAAABQAAAAAAAAAAAD//wAAAQAAAP//AAABAA=="/>
              </a:ext>
            </a:extLst>
          </p:cNvSpPr>
          <p:nvPr>
            <p:ph type="sldImg" idx="2"/>
          </p:nvPr>
        </p:nvSpPr>
        <p:spPr>
          <a:xfrm>
            <a:off x="1143000" y="914400"/>
            <a:ext cx="4572000" cy="4572000"/>
          </a:xfrm>
          <a:prstGeom prst="rect">
            <a:avLst/>
          </a:prstGeom>
        </p:spPr>
      </p:sp>
      <p:sp>
        <p:nvSpPr>
          <p:cNvPr id="3" name="SlideText1"/>
          <p:cNvSpPr>
            <a:spLocks noGrp="1" noChangeArrowheads="1"/>
            <a:extLst>
              <a:ext uri="smNativeData">
                <pr:smNativeData xmlns:pr="smNativeData" xmlns="smNativeData" val="SMDATA_16_fx4eaBMAAAAlAAAAZA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OoED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OAQAAKAjAAD4JQAAYEUAAAAAAAAmAAAACAAAAP////8AAAAAMAAAABQAAAAAAAAAAAD//wAAAQAAAP//AAABAA=="/>
              </a:ext>
            </a:extLst>
          </p:cNvSpPr>
          <p:nvPr>
            <p:ph type="body" idx="3"/>
          </p:nvPr>
        </p:nvSpPr>
        <p:spPr>
          <a:xfrm>
            <a:off x="685800" y="5791200"/>
            <a:ext cx="5486400" cy="5486400"/>
          </a:xfrm>
          <a:prstGeom prst="rect">
            <a:avLst/>
          </a:prstGeom>
        </p:spPr>
        <p:txBody>
          <a:bodyPr vert="horz" wrap="square" numCol="1" spcCol="215900" anchor="t">
            <a:prstTxWarp prst="textNoShape">
              <a:avLst/>
            </a:prstTxWarp>
          </a:bodyPr>
          <a:lstStyle/>
          <a:p>
            <a:pPr/>
          </a:p>
        </p:txBody>
      </p:sp>
    </p:spTree>
  </p:cSld>
  <p:clrMapOvr>
    <a:masterClrMapping/>
  </p:clrMapOvr>
</p:notes>
</file>

<file path=ppt/notesSlides/notesSlide8.xml><?xml version="1.0" encoding="utf-8"?>
<p:notes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Picture1"/>
          <p:cNvSpPr>
            <a:spLocks noGrp="1" noChangeArrowheads="1"/>
            <a:extLst>
              <a:ext uri="smNativeData">
                <pr:smNativeData xmlns:pr="smNativeData" xmlns="smNativeData" val="SMDATA_16_fx4eaBMAAAAlAAAAZAAAAA8BAAAAkAAAAEgAAACQAAAASAAAAAAAAAABAAAAAAAAAAEAAABQAAAAAAAAAAAA4D8AAAAAAADgPwAAAAAAAOA/AAAAAAAA4D8AAAAAAADgPwAAAAAAAOA/AAAAAAAA4D8AAAAAAADgPwAAAAAAAOA/AAAAAAAA4D8CAAAAjAAAAAEAAAAAAAAAu+DjDP///wgAAAAAAAAAAAAAAAAAAAAAAAAAAAAAAAAAAAAAZAAAAAEAAABAAAAAAAAAAAAAAAAAAAAAAAAAAAAAAAAAAAAAAAAAAAAAAAAAAAAAAAAAAAAAAAAAAAAAAAAAAAAAAAAAAAAAAAAAAAAAAAAAAAAAAAAAAAAAAAAAAAAAFAAAADwAAAAB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OoED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CAcAAKAFAAAoIwAAwCEAAAAAAAAmAAAACAAAAP////8AAAAAMAAAABQAAAAAAAAAAAD//wAAAQAAAP//AAABAA=="/>
              </a:ext>
            </a:extLst>
          </p:cNvSpPr>
          <p:nvPr>
            <p:ph type="sldImg" idx="2"/>
          </p:nvPr>
        </p:nvSpPr>
        <p:spPr>
          <a:xfrm>
            <a:off x="1143000" y="914400"/>
            <a:ext cx="4572000" cy="4572000"/>
          </a:xfrm>
          <a:prstGeom prst="rect">
            <a:avLst/>
          </a:prstGeom>
        </p:spPr>
      </p:sp>
      <p:sp>
        <p:nvSpPr>
          <p:cNvPr id="3" name="SlideText1"/>
          <p:cNvSpPr>
            <a:spLocks noGrp="1" noChangeArrowheads="1"/>
            <a:extLst>
              <a:ext uri="smNativeData">
                <pr:smNativeData xmlns:pr="smNativeData" xmlns="smNativeData" val="SMDATA_16_fx4eaBMAAAAlAAAAZA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OoED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OAQAAKAjAAD4JQAAYEUAAAAAAAAmAAAACAAAAP////8AAAAAMAAAABQAAAAAAAAAAAD//wAAAQAAAP//AAABAA=="/>
              </a:ext>
            </a:extLst>
          </p:cNvSpPr>
          <p:nvPr>
            <p:ph type="body" idx="3"/>
          </p:nvPr>
        </p:nvSpPr>
        <p:spPr>
          <a:xfrm>
            <a:off x="685800" y="5791200"/>
            <a:ext cx="5486400" cy="5486400"/>
          </a:xfrm>
          <a:prstGeom prst="rect">
            <a:avLst/>
          </a:prstGeom>
        </p:spPr>
        <p:txBody>
          <a:bodyPr vert="horz" wrap="square" numCol="1" spcCol="215900" anchor="t">
            <a:prstTxWarp prst="textNoShape">
              <a:avLst/>
            </a:prstTxWarp>
          </a:bodyPr>
          <a:lstStyle/>
          <a:p>
            <a:pPr/>
          </a:p>
        </p:txBody>
      </p:sp>
    </p:spTree>
  </p:cSld>
  <p:clrMapOvr>
    <a:masterClrMapping/>
  </p:clrMapOvr>
</p:notes>
</file>

<file path=ppt/notesSlides/notesSlide9.xml><?xml version="1.0" encoding="utf-8"?>
<p:notes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Picture1"/>
          <p:cNvSpPr>
            <a:spLocks noGrp="1" noChangeArrowheads="1"/>
            <a:extLst>
              <a:ext uri="smNativeData">
                <pr:smNativeData xmlns:pr="smNativeData" xmlns="smNativeData" val="SMDATA_16_fx4eaBMAAAAlAAAAZAAAAA8BAAAAkAAAAEgAAACQAAAASAAAAAAAAAABAAAAAAAAAAEAAABQAAAAAAAAAAAA4D8AAAAAAADgPwAAAAAAAOA/AAAAAAAA4D8AAAAAAADgPwAAAAAAAOA/AAAAAAAA4D8AAAAAAADgPwAAAAAAAOA/AAAAAAAA4D8CAAAAjAAAAAEAAAAAAAAAu+DjDP///wgAAAAAAAAAAAAAAAAAAAAAAAAAAAAAAAAAAAAAZAAAAAEAAABAAAAAAAAAAAAAAAAAAAAAAAAAAAAAAAAAAAAAAAAAAAAAAAAAAAAAAAAAAAAAAAAAAAAAAAAAAAAAAAAAAAAAAAAAAAAAAAAAAAAAAAAAAAAAAAAAAAAAFAAAADwAAAAB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B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CAcAAKAFAAAoIwAAwCEAAAAAAAAmAAAACAAAAP////8AAAAAMAAAABQAAAAAAAAAAAD//wAAAQAAAP//AAABAA=="/>
              </a:ext>
            </a:extLst>
          </p:cNvSpPr>
          <p:nvPr>
            <p:ph type="sldImg" idx="2"/>
          </p:nvPr>
        </p:nvSpPr>
        <p:spPr>
          <a:xfrm>
            <a:off x="1143000" y="914400"/>
            <a:ext cx="4572000" cy="4572000"/>
          </a:xfrm>
          <a:prstGeom prst="rect">
            <a:avLst/>
          </a:prstGeom>
        </p:spPr>
      </p:sp>
      <p:sp>
        <p:nvSpPr>
          <p:cNvPr id="3" name="SlideText1"/>
          <p:cNvSpPr>
            <a:spLocks noGrp="1" noChangeArrowheads="1"/>
            <a:extLst>
              <a:ext uri="smNativeData">
                <pr:smNativeData xmlns:pr="smNativeData" xmlns="smNativeData" val="SMDATA_16_fx4eaBMAAAAlAAAAZA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OAQAAKAjAAD4JQAAYEUAAAAAAAAmAAAACAAAAP////8AAAAAMAAAABQAAAAAAAAAAAD//wAAAQAAAP//AAABAA=="/>
              </a:ext>
            </a:extLst>
          </p:cNvSpPr>
          <p:nvPr>
            <p:ph type="body" idx="3"/>
          </p:nvPr>
        </p:nvSpPr>
        <p:spPr>
          <a:xfrm>
            <a:off x="685800" y="5791200"/>
            <a:ext cx="5486400" cy="5486400"/>
          </a:xfrm>
          <a:prstGeom prst="rect">
            <a:avLst/>
          </a:prstGeom>
        </p:spPr>
        <p:txBody>
          <a:bodyPr vert="horz" wrap="square" numCol="1" spcCol="215900" anchor="t">
            <a:prstTxWarp prst="textNoShape">
              <a:avLst/>
            </a:prstTxWarp>
          </a:bodyPr>
          <a:lstStyle/>
          <a:p>
            <a:pPr/>
          </a:p>
        </p:txBody>
      </p:sp>
    </p:spTree>
  </p:cSld>
  <p:clrMapOvr>
    <a:masterClrMapping/>
  </p:clrMapOvr>
</p:notes>
</file>

<file path=ppt/slideLayouts/_rels/slideLayout1.xml.rels><?xml version="1.0" encoding="UTF-8" standalone="yes" 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 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 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 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 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 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 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 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 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 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 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type="title">
  <p:cSld name="Title slide">
    <p:bg>
      <p:bgPr>
        <a:solidFill>
          <a:schemeClr val="accent2">
            <a:tint val="375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:pr="smNativeData" xmlns="smNativeData" val="SMDATA_16_fx4eaB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KgMAAEoXAAAGJwAAYCcAABAAAAAmAAAACAAAAAEAAAAAAAAAMAAAABQAAAAAAAAAAAD//wAAAQAAAP//AAABAA=="/>
              </a:ext>
            </a:extLst>
          </p:cNvSpPr>
          <p:nvPr>
            <p:ph type="ctrTitle"/>
          </p:nvPr>
        </p:nvSpPr>
        <p:spPr>
          <a:xfrm>
            <a:off x="514350" y="3785870"/>
            <a:ext cx="5829300" cy="2614930"/>
          </a:xfrm>
        </p:spPr>
        <p:txBody>
          <a:bodyPr/>
          <a:lstStyle/>
          <a:p>
            <a:pPr/>
            <a:r>
              <a:t>Click to edit Master title style</a:t>
            </a:r>
          </a:p>
        </p:txBody>
      </p:sp>
      <p:sp>
        <p:nvSpPr>
          <p:cNvPr id="3" name="SlideSubtitle1"/>
          <p:cNvSpPr>
            <a:spLocks noGrp="1" noChangeArrowheads="1"/>
            <a:extLst>
              <a:ext uri="smNativeData">
                <pr:smNativeData xmlns:pr="smNativeData" xmlns="smNativeData" val="SMDATA_16_fx4eaBMAAAAlAAAAZA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VAYAAIAqAADcIwAAqj0AABAAAAAmAAAACAAAAAGAAAAAAAAAMAAAABQAAAAAAAAAAAD//wAAAQAAAP//AAABAA=="/>
              </a:ext>
            </a:extLst>
          </p:cNvSpPr>
          <p:nvPr>
            <p:ph type="subTitle" idx="1"/>
          </p:nvPr>
        </p:nvSpPr>
        <p:spPr>
          <a:xfrm>
            <a:off x="1028700" y="6908800"/>
            <a:ext cx="4800600" cy="3115310"/>
          </a:xfrm>
        </p:spPr>
        <p:txBody>
          <a:bodyPr/>
          <a:lstStyle>
            <a:lvl1pPr marL="0" indent="0" algn="ctr">
              <a:buNone/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pPr/>
            <a:r>
              <a:t>Click to edit Master subtitle style</a:t>
            </a:r>
          </a:p>
        </p:txBody>
      </p:sp>
      <p:sp>
        <p:nvSpPr>
          <p:cNvPr id="4" name="DateTimeArea1"/>
          <p:cNvSpPr>
            <a:spLocks noGrp="1" noChangeArrowheads="1"/>
            <a:extLst>
              <a:ext uri="smNativeData">
                <pr:smNativeData xmlns:pr="smNativeData" xmlns="smNativeData" val="SMDATA_16_fx4eaB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HAIAAIVFAADzCwAAgUkAABAAAAAmAAAACAAAAAAAAAAAAAAAMAAAABQAAAAAAAAAAAD//wAAAQAAAP//AAABAA=="/>
              </a:ext>
            </a:extLst>
          </p:cNvSpPr>
          <p:nvPr>
            <p:ph type="dt" sz="quarter" idx="10"/>
          </p:nvPr>
        </p:nvSpPr>
        <p:spPr/>
        <p:txBody>
          <a:bodyPr/>
          <a:lstStyle/>
          <a:p>
            <a:pPr/>
            <a:fld id="{3F1269FC-B2D2-479F-9CAA-44CA27E46A11}" type="datetime1">
              <a:t/>
            </a:fld>
          </a:p>
        </p:txBody>
      </p:sp>
      <p:sp>
        <p:nvSpPr>
          <p:cNvPr id="5" name="FooterArea1"/>
          <p:cNvSpPr>
            <a:spLocks noGrp="1" noChangeArrowheads="1"/>
            <a:extLst>
              <a:ext uri="smNativeData">
                <pr:smNativeData xmlns:pr="smNativeData" xmlns="smNativeData" val="SMDATA_16_fx4eaB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ag4AAIVFAADFGwAAgUkAABAAAAAmAAAACAAAAAAAAAAAAAAAMAAAABQAAAAAAAAAAAD//wAAAQAAAP//AAABAA==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/>
            <a:r>
              <a:t/>
            </a:r>
          </a:p>
        </p:txBody>
      </p:sp>
      <p:sp>
        <p:nvSpPr>
          <p:cNvPr id="6" name="SlideNumberArea1"/>
          <p:cNvSpPr>
            <a:spLocks noGrp="1" noChangeArrowheads="1"/>
            <a:extLst>
              <a:ext uri="smNativeData">
                <pr:smNativeData xmlns:pr="smNativeData" xmlns="smNativeData" val="SMDATA_16_fx4eaB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HsAf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PB4AAIVFAAAUKAAAgUkAABAAAAAmAAAACAAAAAAAAAAAAAAAMAAAABQAAAAAAAAAAAD//wAAAQAAAP//AAABAA==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/>
            <a:fld id="{3F124FD4-9AD2-47B9-9CAA-6CEC01E46A39}" type="slidenum">
              <a:t/>
            </a:fld>
          </a:p>
        </p:txBody>
      </p:sp>
    </p:spTree>
  </p:cSld>
  <p:clrMapOvr>
    <a:masterClrMapping/>
  </p:clrMapOvr>
</p:sldLayout>
</file>

<file path=ppt/slideLayouts/slideLayout10.xml><?xml version="1.0" encoding="utf-8"?>
<p:sldLayout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type="vertTx">
  <p:cSld name="Title and vertical text">
    <p:bg>
      <p:bgPr>
        <a:solidFill>
          <a:schemeClr val="accent2">
            <a:tint val="375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:pr="smNativeData" xmlns="smNativeData" val="SMDATA_16_fx4eaB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G49Ij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HAIAAAADAAAUKAAAgA8AABAAAAAmAAAACAAAAAAAAAAAAAAAMAAAABQAAAAAAAAAAAD//wAAAQAAAP//AAABAA=="/>
              </a:ext>
            </a:extLst>
          </p:cNvSpPr>
          <p:nvPr>
            <p:ph type="title"/>
          </p:nvPr>
        </p:nvSpPr>
        <p:spPr/>
        <p:txBody>
          <a:bodyPr/>
          <a:lstStyle/>
          <a:p>
            <a:pPr/>
            <a:r>
              <a:t>Click to edit Master title style</a:t>
            </a:r>
          </a:p>
        </p:txBody>
      </p:sp>
      <p:sp>
        <p:nvSpPr>
          <p:cNvPr id="3" name="SlideText1"/>
          <p:cNvSpPr>
            <a:spLocks noGrp="1" noChangeArrowheads="1"/>
            <a:extLst>
              <a:ext uri="smNativeData">
                <pr:smNativeData xmlns:pr="smNativeData" xmlns="smNativeData" val="SMDATA_16_fx4eaBMAAAAlAAAAZAAAAA8BAAAAkAAAAEgAAACQAAAASAAAAAAAAAAAAAAAAQ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HAIAAIARAAAUKAAAAEMAABAAAAAmAAAACAAAAAIAAAAAAAAAMAAAABQAAAAAAAAAAAD//wAAAQAAAP//AAABAA=="/>
              </a:ext>
            </a:extLst>
          </p:cNvSpPr>
          <p:nvPr>
            <p:ph idx="1"/>
          </p:nvPr>
        </p:nvSpPr>
        <p:spPr/>
        <p:txBody>
          <a:bodyPr vert="vert" wrap="square" numCol="1" spcCol="215900" anchor="t">
            <a:prstTxWarp prst="textNoShape">
              <a:avLst/>
            </a:prstTxWarp>
          </a:bodyPr>
          <a:lstStyle/>
          <a:p>
            <a:pPr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4" name="DateTimeArea1"/>
          <p:cNvSpPr>
            <a:spLocks noGrp="1" noChangeArrowheads="1"/>
            <a:extLst>
              <a:ext uri="smNativeData">
                <pr:smNativeData xmlns:pr="smNativeData" xmlns="smNativeData" val="SMDATA_16_fx4eaB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HAIAAIVFAADzCwAAgUkAABAAAAAmAAAACAAAAAAAAAAAAAAAMAAAABQAAAAAAAAAAAD//wAAAQAAAP//AAABAA=="/>
              </a:ext>
            </a:extLst>
          </p:cNvSpPr>
          <p:nvPr>
            <p:ph type="dt" sz="quarter" idx="10"/>
          </p:nvPr>
        </p:nvSpPr>
        <p:spPr/>
        <p:txBody>
          <a:bodyPr/>
          <a:lstStyle/>
          <a:p>
            <a:pPr/>
            <a:fld id="{3F1220AB-E5D2-47D6-9CAA-13836EE46A46}" type="datetime1">
              <a:t/>
            </a:fld>
          </a:p>
        </p:txBody>
      </p:sp>
      <p:sp>
        <p:nvSpPr>
          <p:cNvPr id="5" name="FooterArea1"/>
          <p:cNvSpPr>
            <a:spLocks noGrp="1" noChangeArrowheads="1"/>
            <a:extLst>
              <a:ext uri="smNativeData">
                <pr:smNativeData xmlns:pr="smNativeData" xmlns="smNativeData" val="SMDATA_16_fx4eaB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GE6c3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ag4AAIVFAADFGwAAgUkAABAAAAAmAAAACAAAAAAAAAAAAAAAMAAAABQAAAAAAAAAAAD//wAAAQAAAP//AAABAA==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/>
            <a:r>
              <a:t/>
            </a:r>
          </a:p>
        </p:txBody>
      </p:sp>
      <p:sp>
        <p:nvSpPr>
          <p:cNvPr id="6" name="SlideNumberArea1"/>
          <p:cNvSpPr>
            <a:spLocks noGrp="1" noChangeArrowheads="1"/>
            <a:extLst>
              <a:ext uri="smNativeData">
                <pr:smNativeData xmlns:pr="smNativeData" xmlns="smNativeData" val="SMDATA_16_fx4eaB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PB4AAIVFAAAUKAAAgUkAABAAAAAmAAAACAAAAAAAAAAAAAAAMAAAABQAAAAAAAAAAAD//wAAAQAAAP//AAABAA==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/>
            <a:fld id="{3F1226DC-92D2-47D0-9CAA-648568E46A31}" type="slidenum">
              <a:t/>
            </a:fld>
          </a:p>
        </p:txBody>
      </p:sp>
    </p:spTree>
  </p:cSld>
  <p:clrMapOvr>
    <a:masterClrMapping/>
  </p:clrMapOvr>
</p:sldLayout>
</file>

<file path=ppt/slideLayouts/slideLayout11.xml><?xml version="1.0" encoding="utf-8"?>
<p:sldLayout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type="vertTitleAndTx">
  <p:cSld name="Vertical title and text">
    <p:bg>
      <p:bgPr>
        <a:solidFill>
          <a:schemeClr val="accent2">
            <a:tint val="375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:pr="smNativeData" xmlns="smNativeData" val="SMDATA_16_fx4eaBMAAAAlAAAAZAAAAA8BAAAAkAAAAEgAAACQAAAASAAAAAAAAAACAAAAAQ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lh4AAAADAAAUKAAAAEMAABAAAAAmAAAACAAAAIMAAAAAAAAAMAAAABQAAAAAAAAAAAD//wAAAQAAAP//AAABAA=="/>
              </a:ext>
            </a:extLst>
          </p:cNvSpPr>
          <p:nvPr>
            <p:ph type="title"/>
          </p:nvPr>
        </p:nvSpPr>
        <p:spPr>
          <a:xfrm>
            <a:off x="4972050" y="487680"/>
            <a:ext cx="1543050" cy="10403840"/>
          </a:xfrm>
        </p:spPr>
        <p:txBody>
          <a:bodyPr vert="vert" wrap="square" numCol="1" spcCol="215900" anchor="b">
            <a:prstTxWarp prst="textNoShape">
              <a:avLst/>
            </a:prstTxWarp>
          </a:bodyPr>
          <a:lstStyle/>
          <a:p>
            <a:pPr/>
            <a:r>
              <a:t>Click to edit Master title style</a:t>
            </a:r>
          </a:p>
        </p:txBody>
      </p:sp>
      <p:sp>
        <p:nvSpPr>
          <p:cNvPr id="3" name="SlideText1"/>
          <p:cNvSpPr>
            <a:spLocks noGrp="1" noChangeArrowheads="1"/>
            <a:extLst>
              <a:ext uri="smNativeData">
                <pr:smNativeData xmlns:pr="smNativeData" xmlns="smNativeData" val="SMDATA_16_fx4eaBMAAAAlAAAAZAAAAA8BAAAAkAAAAEgAAACQAAAASAAAAAAAAAAAAAAAAQ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HAIAAAADAADhHQAAAEMAABAAAAAmAAAACAAAAAMAAAAAAAAAMAAAABQAAAAAAAAAAAD//wAAAQAAAP//AAABAA=="/>
              </a:ext>
            </a:extLst>
          </p:cNvSpPr>
          <p:nvPr>
            <p:ph idx="1"/>
          </p:nvPr>
        </p:nvSpPr>
        <p:spPr>
          <a:xfrm>
            <a:off x="342900" y="487680"/>
            <a:ext cx="4514215" cy="10403840"/>
          </a:xfrm>
        </p:spPr>
        <p:txBody>
          <a:bodyPr vert="vert" wrap="square" numCol="1" spcCol="215900" anchor="t">
            <a:prstTxWarp prst="textNoShape">
              <a:avLst/>
            </a:prstTxWarp>
          </a:bodyPr>
          <a:lstStyle/>
          <a:p>
            <a:pPr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4" name="DateTimeArea1"/>
          <p:cNvSpPr>
            <a:spLocks noGrp="1" noChangeArrowheads="1"/>
            <a:extLst>
              <a:ext uri="smNativeData">
                <pr:smNativeData xmlns:pr="smNativeData" xmlns="smNativeData" val="SMDATA_16_fx4eaB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HAIAAIVFAADzCwAAgUkAABAAAAAmAAAACAAAAAAAAAAAAAAAMAAAABQAAAAAAAAAAAD//wAAAQAAAP//AAABAA=="/>
              </a:ext>
            </a:extLst>
          </p:cNvSpPr>
          <p:nvPr>
            <p:ph type="dt" sz="quarter" idx="10"/>
          </p:nvPr>
        </p:nvSpPr>
        <p:spPr/>
        <p:txBody>
          <a:bodyPr/>
          <a:lstStyle/>
          <a:p>
            <a:pPr/>
            <a:fld id="{3F127ACB-85D2-478C-9CAA-73D934E46A26}" type="datetime1">
              <a:t/>
            </a:fld>
          </a:p>
        </p:txBody>
      </p:sp>
      <p:sp>
        <p:nvSpPr>
          <p:cNvPr id="5" name="FooterArea1"/>
          <p:cNvSpPr>
            <a:spLocks noGrp="1" noChangeArrowheads="1"/>
            <a:extLst>
              <a:ext uri="smNativeData">
                <pr:smNativeData xmlns:pr="smNativeData" xmlns="smNativeData" val="SMDATA_16_fx4eaB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ag4AAIVFAADFGwAAgUkAABAAAAAmAAAACAAAAAAAAAAAAAAAMAAAABQAAAAAAAAAAAD//wAAAQAAAP//AAABAA==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/>
            <a:r>
              <a:t/>
            </a:r>
          </a:p>
        </p:txBody>
      </p:sp>
      <p:sp>
        <p:nvSpPr>
          <p:cNvPr id="6" name="SlideNumberArea1"/>
          <p:cNvSpPr>
            <a:spLocks noGrp="1" noChangeArrowheads="1"/>
            <a:extLst>
              <a:ext uri="smNativeData">
                <pr:smNativeData xmlns:pr="smNativeData" xmlns="smNativeData" val="SMDATA_16_fx4eaB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PB4AAIVFAAAUKAAAgUkAABAAAAAmAAAACAAAAAAAAAAAAAAAMAAAABQAAAAAAAAAAAD//wAAAQAAAP//AAABAA==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/>
            <a:fld id="{3F126660-2ED2-4790-9CAA-D8C528E46A8D}" type="slidenum">
              <a:t/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type="tx">
  <p:cSld name="Title and content">
    <p:bg>
      <p:bgPr>
        <a:solidFill>
          <a:schemeClr val="accent2">
            <a:tint val="375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:pr="smNativeData" xmlns="smNativeData" val="SMDATA_16_fx4eaB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HAIAAAADAAAUKAAAgA8AABAAAAAmAAAACAAAAAAAAAAAAAAAMAAAABQAAAAAAAAAAAD//wAAAQAAAP//AAABAA=="/>
              </a:ext>
            </a:extLst>
          </p:cNvSpPr>
          <p:nvPr>
            <p:ph type="title"/>
          </p:nvPr>
        </p:nvSpPr>
        <p:spPr/>
        <p:txBody>
          <a:bodyPr/>
          <a:lstStyle/>
          <a:p>
            <a:pPr/>
            <a:r>
              <a:t>Click to edit Master title style</a:t>
            </a:r>
          </a:p>
        </p:txBody>
      </p:sp>
      <p:sp>
        <p:nvSpPr>
          <p:cNvPr id="3" name="SlideText1"/>
          <p:cNvSpPr>
            <a:spLocks noGrp="1" noChangeArrowheads="1"/>
            <a:extLst>
              <a:ext uri="smNativeData">
                <pr:smNativeData xmlns:pr="smNativeData" xmlns="smNativeData" val="SMDATA_16_fx4eaBMAAAAlAAAAZA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HAIAAIARAAAUKAAAAEMAABAAAAAmAAAACAAAAAAAAAAAAAAAMAAAABQAAAAAAAAAAAD//wAAAQAAAP//AAABAA=="/>
              </a:ext>
            </a:extLst>
          </p:cNvSpPr>
          <p:nvPr>
            <p:ph idx="1"/>
          </p:nvPr>
        </p:nvSpPr>
        <p:spPr/>
        <p:txBody>
          <a:bodyPr/>
          <a:lstStyle/>
          <a:p>
            <a:pPr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4" name="DateTimeArea1"/>
          <p:cNvSpPr>
            <a:spLocks noGrp="1" noChangeArrowheads="1"/>
            <a:extLst>
              <a:ext uri="smNativeData">
                <pr:smNativeData xmlns:pr="smNativeData" xmlns="smNativeData" val="SMDATA_16_fx4eaB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Nw7IA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HAIAAIVFAADzCwAAgUkAABAAAAAmAAAACAAAAAAAAAAAAAAAMAAAABQAAAAAAAAAAAD//wAAAQAAAP//AAABAA=="/>
              </a:ext>
            </a:extLst>
          </p:cNvSpPr>
          <p:nvPr>
            <p:ph type="dt" sz="quarter" idx="10"/>
          </p:nvPr>
        </p:nvSpPr>
        <p:spPr/>
        <p:txBody>
          <a:bodyPr/>
          <a:lstStyle/>
          <a:p>
            <a:pPr/>
            <a:fld id="{3F125B8E-C0D2-47AD-9CAA-36F815E46A63}" type="datetime1">
              <a:t/>
            </a:fld>
          </a:p>
        </p:txBody>
      </p:sp>
      <p:sp>
        <p:nvSpPr>
          <p:cNvPr id="5" name="FooterArea1"/>
          <p:cNvSpPr>
            <a:spLocks noGrp="1" noChangeArrowheads="1"/>
            <a:extLst>
              <a:ext uri="smNativeData">
                <pr:smNativeData xmlns:pr="smNativeData" xmlns="smNativeData" val="SMDATA_16_fx4eaB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Nw7IA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ag4AAIVFAADFGwAAgUkAABAAAAAmAAAACAAAAAAAAAAAAAAAMAAAABQAAAAAAAAAAAD//wAAAQAAAP//AAABAA==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/>
            <a:r>
              <a:t/>
            </a:r>
          </a:p>
        </p:txBody>
      </p:sp>
      <p:sp>
        <p:nvSpPr>
          <p:cNvPr id="6" name="SlideNumberArea1"/>
          <p:cNvSpPr>
            <a:spLocks noGrp="1" noChangeArrowheads="1"/>
            <a:extLst>
              <a:ext uri="smNativeData">
                <pr:smNativeData xmlns:pr="smNativeData" xmlns="smNativeData" val="SMDATA_16_fx4eaB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PB4AAIVFAAAUKAAAgUkAABAAAAAmAAAACAAAAAAAAAAAAAAAMAAAABQAAAAAAAAAAAD//wAAAQAAAP//AAABAA==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/>
            <a:fld id="{3F1203EF-A1D2-47F5-9CAA-57A04DE46A02}" type="slidenum">
              <a:t/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type="secHead">
  <p:cSld name="Section header">
    <p:bg>
      <p:bgPr>
        <a:solidFill>
          <a:schemeClr val="accent2">
            <a:tint val="375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:pr="smNativeData" xmlns="smNativeData" val="SMDATA_16_fx4eaBMAAAAlAAAAZA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Nw7IA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VQMAADEwAAAxJwAAFz8AABAAAAAmAAAACAAAAIGAAAAAAAAAMAAAABQAAAAAAAAAAAD//wAAAQAAAP//AAABAA=="/>
              </a:ext>
            </a:extLst>
          </p:cNvSpPr>
          <p:nvPr>
            <p:ph type="title"/>
          </p:nvPr>
        </p:nvSpPr>
        <p:spPr>
          <a:xfrm>
            <a:off x="541655" y="7833995"/>
            <a:ext cx="5829300" cy="2421890"/>
          </a:xfrm>
        </p:spPr>
        <p:txBody>
          <a:bodyPr vert="horz" wrap="square" numCol="1" spcCol="215900" anchor="t">
            <a:prstTxWarp prst="textNoShape">
              <a:avLst/>
            </a:prstTxWarp>
          </a:bodyPr>
          <a:lstStyle>
            <a:lvl1pPr algn="l">
              <a:defRPr sz="4000" b="1" cap="all"/>
            </a:lvl1pPr>
          </a:lstStyle>
          <a:p>
            <a:pPr/>
            <a:r>
              <a:t>Click to edit Master title style</a:t>
            </a:r>
          </a:p>
        </p:txBody>
      </p:sp>
      <p:sp>
        <p:nvSpPr>
          <p:cNvPr id="3" name="SlideText1"/>
          <p:cNvSpPr>
            <a:spLocks noGrp="1" noChangeArrowheads="1"/>
            <a:extLst>
              <a:ext uri="smNativeData">
                <pr:smNativeData xmlns:pr="smNativeData" xmlns="smNativeData" val="SMDATA_16_fx4eaBMAAAAlAAAAZAAAAA8BAAAAkAAAAEgAAACQAAAASAAAAAAAAAAC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Nw7IA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VQMAAMgfAAAxJwAAMTAAABAAAAAmAAAACAAAAIGAAAAAAAAAMAAAABQAAAAAAAAAAAD//wAAAQAAAP//AAABAA=="/>
              </a:ext>
            </a:extLst>
          </p:cNvSpPr>
          <p:nvPr>
            <p:ph idx="1"/>
          </p:nvPr>
        </p:nvSpPr>
        <p:spPr>
          <a:xfrm>
            <a:off x="541655" y="5166360"/>
            <a:ext cx="5829300" cy="2667635"/>
          </a:xfrm>
        </p:spPr>
        <p:txBody>
          <a:bodyPr vert="horz" wrap="square" numCol="1" spcCol="215900" anchor="b">
            <a:prstTxWarp prst="textNoShape">
              <a:avLst/>
            </a:prstTxWarp>
          </a:bodyPr>
          <a:lstStyle>
            <a:lvl1pPr marL="0" indent="0">
              <a:buNone/>
              <a:defRPr sz="2000" cap="none"/>
            </a:lvl1pPr>
            <a:lvl2pPr marL="457200" indent="0">
              <a:buNone/>
              <a:defRPr sz="1800" cap="none"/>
            </a:lvl2pPr>
            <a:lvl3pPr marL="914400" indent="0">
              <a:buNone/>
              <a:defRPr sz="1600" cap="none"/>
            </a:lvl3pPr>
            <a:lvl4pPr marL="1371600" indent="0">
              <a:buNone/>
              <a:defRPr sz="1400" cap="none"/>
            </a:lvl4pPr>
            <a:lvl5pPr marL="1828800" indent="0">
              <a:buNone/>
              <a:defRPr sz="1400" cap="none"/>
            </a:lvl5pPr>
            <a:lvl6pPr marL="2286000" indent="0">
              <a:buNone/>
              <a:defRPr sz="1400" cap="none"/>
            </a:lvl6pPr>
            <a:lvl7pPr marL="2743200" indent="0">
              <a:buNone/>
              <a:defRPr sz="1400" cap="none"/>
            </a:lvl7pPr>
            <a:lvl8pPr marL="3200400" indent="0">
              <a:buNone/>
              <a:defRPr sz="1400" cap="none"/>
            </a:lvl8pPr>
            <a:lvl9pPr marL="3657600" indent="0">
              <a:buNone/>
              <a:defRPr sz="1400" cap="none"/>
            </a:lvl9pPr>
          </a:lstStyle>
          <a:p>
            <a:pPr/>
            <a:r>
              <a:t>Click to edit Master text styles</a:t>
            </a:r>
          </a:p>
        </p:txBody>
      </p:sp>
      <p:sp>
        <p:nvSpPr>
          <p:cNvPr id="4" name="DateTimeArea1"/>
          <p:cNvSpPr>
            <a:spLocks noGrp="1" noChangeArrowheads="1"/>
            <a:extLst>
              <a:ext uri="smNativeData">
                <pr:smNativeData xmlns:pr="smNativeData" xmlns="smNativeData" val="SMDATA_16_fx4eaB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HAIAAIVFAADzCwAAgUkAABAAAAAmAAAACAAAAAAAAAAAAAAAMAAAABQAAAAAAAAAAAD//wAAAQAAAP//AAABAA=="/>
              </a:ext>
            </a:extLst>
          </p:cNvSpPr>
          <p:nvPr>
            <p:ph type="dt" sz="quarter" idx="10"/>
          </p:nvPr>
        </p:nvSpPr>
        <p:spPr/>
        <p:txBody>
          <a:bodyPr/>
          <a:lstStyle/>
          <a:p>
            <a:pPr/>
            <a:fld id="{3F1241C2-8CD2-47B7-9CAA-7AE20FE46A2F}" type="datetime1">
              <a:t/>
            </a:fld>
          </a:p>
        </p:txBody>
      </p:sp>
      <p:sp>
        <p:nvSpPr>
          <p:cNvPr id="5" name="FooterArea1"/>
          <p:cNvSpPr>
            <a:spLocks noGrp="1" noChangeArrowheads="1"/>
            <a:extLst>
              <a:ext uri="smNativeData">
                <pr:smNativeData xmlns:pr="smNativeData" xmlns="smNativeData" val="SMDATA_16_fx4eaB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Nw7IA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ag4AAIVFAADFGwAAgUkAABAAAAAmAAAACAAAAAAAAAAAAAAAMAAAABQAAAAAAAAAAAD//wAAAQAAAP//AAABAA==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/>
            <a:r>
              <a:t/>
            </a:r>
          </a:p>
        </p:txBody>
      </p:sp>
      <p:sp>
        <p:nvSpPr>
          <p:cNvPr id="6" name="SlideNumberArea1"/>
          <p:cNvSpPr>
            <a:spLocks noGrp="1" noChangeArrowheads="1"/>
            <a:extLst>
              <a:ext uri="smNativeData">
                <pr:smNativeData xmlns:pr="smNativeData" xmlns="smNativeData" val="SMDATA_16_fx4eaB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Nw7IA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PB4AAIVFAAAUKAAAgUkAABAAAAAmAAAACAAAAAAAAAAAAAAAMAAAABQAAAAAAAAAAAD//wAAAQAAAP//AAABAA==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/>
            <a:fld id="{3F126AF5-BBD2-479C-9CAA-4DC924E46A18}" type="slidenum">
              <a:t/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type="twoColTx">
  <p:cSld name="Title and two contents">
    <p:bg>
      <p:bgPr>
        <a:solidFill>
          <a:schemeClr val="accent2">
            <a:tint val="375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:pr="smNativeData" xmlns="smNativeData" val="SMDATA_16_fx4eaB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Nw7IA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HAIAAAADAAAUKAAAgA8AABAAAAAmAAAACAAAAAAAAAAAAAAAMAAAABQAAAAAAAAAAAD//wAAAQAAAP//AAABAA=="/>
              </a:ext>
            </a:extLst>
          </p:cNvSpPr>
          <p:nvPr>
            <p:ph type="title"/>
          </p:nvPr>
        </p:nvSpPr>
        <p:spPr/>
        <p:txBody>
          <a:bodyPr/>
          <a:lstStyle/>
          <a:p>
            <a:pPr/>
            <a:r>
              <a:t>Click to edit Master title style</a:t>
            </a:r>
          </a:p>
        </p:txBody>
      </p:sp>
      <p:sp>
        <p:nvSpPr>
          <p:cNvPr id="3" name="SlideText2"/>
          <p:cNvSpPr>
            <a:spLocks noGrp="1" noChangeArrowheads="1"/>
            <a:extLst>
              <a:ext uri="smNativeData">
                <pr:smNativeData xmlns:pr="smNativeData" xmlns="smNativeData" val="SMDATA_16_fx4eaBMAAAAlAAAAZA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Nw7IA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HAIAAIARAAC+FAAAAEMAABAAAAAmAAAACAAAAAGAAAAAAAAAMAAAABQAAAAAAAAAAAD//wAAAQAAAP//AAABAA=="/>
              </a:ext>
            </a:extLst>
          </p:cNvSpPr>
          <p:nvPr>
            <p:ph idx="1"/>
          </p:nvPr>
        </p:nvSpPr>
        <p:spPr>
          <a:xfrm>
            <a:off x="342900" y="2844800"/>
            <a:ext cx="3028950" cy="8046720"/>
          </a:xfrm>
        </p:spPr>
        <p:txBody>
          <a:bodyPr/>
          <a:lstStyle>
            <a:lvl1pPr>
              <a:defRPr sz="2800" cap="none"/>
            </a:lvl1pPr>
            <a:lvl2pPr>
              <a:defRPr sz="2400" cap="none"/>
            </a:lvl2pPr>
            <a:lvl3pPr>
              <a:defRPr sz="2000" cap="none"/>
            </a:lvl3pPr>
            <a:lvl4pPr>
              <a:defRPr sz="1800" cap="none"/>
            </a:lvl4pPr>
            <a:lvl5pPr>
              <a:defRPr sz="1800" cap="none"/>
            </a:lvl5pPr>
            <a:lvl6pPr>
              <a:defRPr sz="1800" cap="none"/>
            </a:lvl6pPr>
            <a:lvl7pPr>
              <a:defRPr sz="1800" cap="none"/>
            </a:lvl7pPr>
            <a:lvl8pPr>
              <a:defRPr sz="1800" cap="none"/>
            </a:lvl8pPr>
            <a:lvl9pPr>
              <a:defRPr sz="1800" cap="none"/>
            </a:lvl9pPr>
          </a:lstStyle>
          <a:p>
            <a:pPr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4" name="SlideText1"/>
          <p:cNvSpPr>
            <a:spLocks noGrp="1" noChangeArrowheads="1"/>
            <a:extLst>
              <a:ext uri="smNativeData">
                <pr:smNativeData xmlns:pr="smNativeData" xmlns="smNativeData" val="SMDATA_16_fx4eaBMAAAAlAAAAZA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Nw7IA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cRUAAIARAAAUKAAAAEMAABAAAAAmAAAACAAAAAGAAAAAAAAAMAAAABQAAAAAAAAAAAD//wAAAQAAAP//AAABAA=="/>
              </a:ext>
            </a:extLst>
          </p:cNvSpPr>
          <p:nvPr>
            <p:ph idx="2"/>
          </p:nvPr>
        </p:nvSpPr>
        <p:spPr>
          <a:xfrm>
            <a:off x="3485515" y="2844800"/>
            <a:ext cx="3029585" cy="8046720"/>
          </a:xfrm>
        </p:spPr>
        <p:txBody>
          <a:bodyPr/>
          <a:lstStyle>
            <a:lvl1pPr>
              <a:defRPr sz="2800" cap="none"/>
            </a:lvl1pPr>
            <a:lvl2pPr>
              <a:defRPr sz="2400" cap="none"/>
            </a:lvl2pPr>
            <a:lvl3pPr>
              <a:defRPr sz="2000" cap="none"/>
            </a:lvl3pPr>
            <a:lvl4pPr>
              <a:defRPr sz="1800" cap="none"/>
            </a:lvl4pPr>
            <a:lvl5pPr>
              <a:defRPr sz="1800" cap="none"/>
            </a:lvl5pPr>
            <a:lvl6pPr>
              <a:defRPr sz="1800" cap="none"/>
            </a:lvl6pPr>
            <a:lvl7pPr>
              <a:defRPr sz="1800" cap="none"/>
            </a:lvl7pPr>
            <a:lvl8pPr>
              <a:defRPr sz="1800" cap="none"/>
            </a:lvl8pPr>
            <a:lvl9pPr>
              <a:defRPr sz="1800" cap="none"/>
            </a:lvl9pPr>
          </a:lstStyle>
          <a:p>
            <a:pPr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5" name="DateTimeArea1"/>
          <p:cNvSpPr>
            <a:spLocks noGrp="1" noChangeArrowheads="1"/>
            <a:extLst>
              <a:ext uri="smNativeData">
                <pr:smNativeData xmlns:pr="smNativeData" xmlns="smNativeData" val="SMDATA_16_fx4eaB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Nw7IA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HAIAAIVFAADzCwAAgUkAABAAAAAmAAAACAAAAAAAAAAAAAAAMAAAABQAAAAAAAAAAAD//wAAAQAAAP//AAABAA=="/>
              </a:ext>
            </a:extLst>
          </p:cNvSpPr>
          <p:nvPr>
            <p:ph type="dt" sz="quarter" idx="10"/>
          </p:nvPr>
        </p:nvSpPr>
        <p:spPr/>
        <p:txBody>
          <a:bodyPr/>
          <a:lstStyle/>
          <a:p>
            <a:pPr/>
            <a:fld id="{3F127F96-D8D2-4789-9CAA-2EDC31E46A7B}" type="datetime1">
              <a:t/>
            </a:fld>
          </a:p>
        </p:txBody>
      </p:sp>
      <p:sp>
        <p:nvSpPr>
          <p:cNvPr id="6" name="FooterArea1"/>
          <p:cNvSpPr>
            <a:spLocks noGrp="1" noChangeArrowheads="1"/>
            <a:extLst>
              <a:ext uri="smNativeData">
                <pr:smNativeData xmlns:pr="smNativeData" xmlns="smNativeData" val="SMDATA_16_fx4eaB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Nw7IA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ag4AAIVFAADFGwAAgUkAABAAAAAmAAAACAAAAAAAAAAAAAAAMAAAABQAAAAAAAAAAAD//wAAAQAAAP//AAABAA==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/>
            <a:r>
              <a:t/>
            </a:r>
          </a:p>
        </p:txBody>
      </p:sp>
      <p:sp>
        <p:nvSpPr>
          <p:cNvPr id="7" name="SlideNumberArea1"/>
          <p:cNvSpPr>
            <a:spLocks noGrp="1" noChangeArrowheads="1"/>
            <a:extLst>
              <a:ext uri="smNativeData">
                <pr:smNativeData xmlns:pr="smNativeData" xmlns="smNativeData" val="SMDATA_16_fx4eaB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Nw7IA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PB4AAIVFAAAUKAAAgUkAABAAAAAmAAAACAAAAAAAAAAAAAAAMAAAABQAAAAAAAAAAAD//wAAAQAAAP//AAABAA==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/>
            <a:fld id="{3F121290-DED2-47E4-9CAA-28B15CE46A7D}" type="slidenum">
              <a:t/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type="twoTxTwoObj">
  <p:cSld name="Comparison">
    <p:bg>
      <p:bgPr>
        <a:solidFill>
          <a:schemeClr val="accent2">
            <a:tint val="375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:pr="smNativeData" xmlns="smNativeData" val="SMDATA_16_fx4eaB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Nw7IA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HAIAAAADAAAUKAAAgA8AABAAAAAmAAAACAAAAAAAAAAAAAAAMAAAABQAAAAAAAAAAAD//wAAAQAAAP//AAABAA=="/>
              </a:ext>
            </a:extLst>
          </p:cNvSpPr>
          <p:nvPr>
            <p:ph type="title"/>
          </p:nvPr>
        </p:nvSpPr>
        <p:spPr/>
        <p:txBody>
          <a:bodyPr/>
          <a:lstStyle/>
          <a:p>
            <a:pPr/>
            <a:r>
              <a:t>Click to edit Master title style</a:t>
            </a:r>
          </a:p>
        </p:txBody>
      </p:sp>
      <p:sp>
        <p:nvSpPr>
          <p:cNvPr id="3" name="SlideText3"/>
          <p:cNvSpPr>
            <a:spLocks noGrp="1" noChangeArrowheads="1"/>
            <a:extLst>
              <a:ext uri="smNativeData">
                <pr:smNativeData xmlns:pr="smNativeData" xmlns="smNativeData" val="SMDATA_16_fx4eaBMAAAAlAAAAZAAAAA8BAAAAkAAAAEgAAACQAAAASAAAAAAAAAAC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Nw7IA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HAIAAMgQAAC/FAAAyBcAABAAAAAmAAAACAAAAIGAAAAAAAAAMAAAABQAAAAAAAAAAAD//wAAAQAAAP//AAABAA=="/>
              </a:ext>
            </a:extLst>
          </p:cNvSpPr>
          <p:nvPr>
            <p:ph idx="1"/>
          </p:nvPr>
        </p:nvSpPr>
        <p:spPr>
          <a:xfrm>
            <a:off x="342900" y="2727960"/>
            <a:ext cx="3029585" cy="1137920"/>
          </a:xfrm>
        </p:spPr>
        <p:txBody>
          <a:bodyPr vert="horz" wrap="square" numCol="1" spcCol="215900" anchor="b">
            <a:prstTxWarp prst="textNoShape">
              <a:avLst/>
            </a:prstTxWarp>
          </a:bodyPr>
          <a:lstStyle>
            <a:lvl1pPr marL="0" indent="0">
              <a:buNone/>
              <a:defRPr sz="2400" b="1" cap="none"/>
            </a:lvl1pPr>
            <a:lvl2pPr marL="457200" indent="0">
              <a:buNone/>
              <a:defRPr sz="2000" b="1" cap="none"/>
            </a:lvl2pPr>
            <a:lvl3pPr marL="914400" indent="0">
              <a:buNone/>
              <a:defRPr sz="1800" b="1" cap="none"/>
            </a:lvl3pPr>
            <a:lvl4pPr marL="1371600" indent="0">
              <a:buNone/>
              <a:defRPr sz="1600" b="1" cap="none"/>
            </a:lvl4pPr>
            <a:lvl5pPr marL="1828800" indent="0">
              <a:buNone/>
              <a:defRPr sz="1600" b="1" cap="none"/>
            </a:lvl5pPr>
            <a:lvl6pPr marL="2286000" indent="0">
              <a:buNone/>
              <a:defRPr sz="1600" b="1" cap="none"/>
            </a:lvl6pPr>
            <a:lvl7pPr marL="2743200" indent="0">
              <a:buNone/>
              <a:defRPr sz="1600" b="1" cap="none"/>
            </a:lvl7pPr>
            <a:lvl8pPr marL="3200400" indent="0">
              <a:buNone/>
              <a:defRPr sz="1600" b="1" cap="none"/>
            </a:lvl8pPr>
            <a:lvl9pPr marL="3657600" indent="0">
              <a:buNone/>
              <a:defRPr sz="1600" b="1" cap="none"/>
            </a:lvl9pPr>
          </a:lstStyle>
          <a:p>
            <a:pPr/>
            <a:r>
              <a:t>Click to edit Master text styles</a:t>
            </a:r>
          </a:p>
        </p:txBody>
      </p:sp>
      <p:sp>
        <p:nvSpPr>
          <p:cNvPr id="4" name="SlideText1"/>
          <p:cNvSpPr>
            <a:spLocks noGrp="1" noChangeArrowheads="1"/>
            <a:extLst>
              <a:ext uri="smNativeData">
                <pr:smNativeData xmlns:pr="smNativeData" xmlns="smNativeData" val="SMDATA_16_fx4eaBMAAAAlAAAAZA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Nw7IA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HAIAAMgXAAC/FAAAAEMAABAAAAAmAAAACAAAAAGAAAAAAAAAMAAAABQAAAAAAAAAAAD//wAAAQAAAP//AAABAA=="/>
              </a:ext>
            </a:extLst>
          </p:cNvSpPr>
          <p:nvPr>
            <p:ph idx="2"/>
          </p:nvPr>
        </p:nvSpPr>
        <p:spPr>
          <a:xfrm>
            <a:off x="342900" y="3865880"/>
            <a:ext cx="3029585" cy="7025640"/>
          </a:xfrm>
        </p:spPr>
        <p:txBody>
          <a:bodyPr/>
          <a:lstStyle>
            <a:lvl1pPr>
              <a:defRPr sz="2400" cap="none"/>
            </a:lvl1pPr>
            <a:lvl2pPr>
              <a:defRPr sz="2000" cap="none"/>
            </a:lvl2pPr>
            <a:lvl3pPr>
              <a:defRPr sz="1800" cap="none"/>
            </a:lvl3pPr>
            <a:lvl4pPr>
              <a:defRPr sz="1600" cap="none"/>
            </a:lvl4pPr>
            <a:lvl5pPr>
              <a:defRPr sz="1600" cap="none"/>
            </a:lvl5pPr>
            <a:lvl6pPr>
              <a:defRPr sz="1600" cap="none"/>
            </a:lvl6pPr>
            <a:lvl7pPr>
              <a:defRPr sz="1600" cap="none"/>
            </a:lvl7pPr>
            <a:lvl8pPr>
              <a:defRPr sz="1600" cap="none"/>
            </a:lvl8pPr>
            <a:lvl9pPr>
              <a:defRPr sz="1600" cap="none"/>
            </a:lvl9pPr>
          </a:lstStyle>
          <a:p>
            <a:pPr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5" name="SlideText2"/>
          <p:cNvSpPr>
            <a:spLocks noGrp="1" noChangeArrowheads="1"/>
            <a:extLst>
              <a:ext uri="smNativeData">
                <pr:smNativeData xmlns:pr="smNativeData" xmlns="smNativeData" val="SMDATA_16_fx4eaBMAAAAlAAAAZAAAAA8BAAAAkAAAAEgAAACQAAAASAAAAAAAAAAC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Nw7IA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cBUAAMgQAAAUKAAAyBcAABAAAAAmAAAACAAAAIGAAAAAAAAAMAAAABQAAAAAAAAAAAD//wAAAQAAAP//AAABAA=="/>
              </a:ext>
            </a:extLst>
          </p:cNvSpPr>
          <p:nvPr>
            <p:ph idx="3"/>
          </p:nvPr>
        </p:nvSpPr>
        <p:spPr>
          <a:xfrm>
            <a:off x="3484880" y="2727960"/>
            <a:ext cx="3030220" cy="1137920"/>
          </a:xfrm>
        </p:spPr>
        <p:txBody>
          <a:bodyPr vert="horz" wrap="square" numCol="1" spcCol="215900" anchor="b">
            <a:prstTxWarp prst="textNoShape">
              <a:avLst/>
            </a:prstTxWarp>
          </a:bodyPr>
          <a:lstStyle>
            <a:lvl1pPr marL="0" indent="0">
              <a:buNone/>
              <a:defRPr sz="2400" b="1" cap="none"/>
            </a:lvl1pPr>
            <a:lvl2pPr marL="457200" indent="0">
              <a:buNone/>
              <a:defRPr sz="2000" b="1" cap="none"/>
            </a:lvl2pPr>
            <a:lvl3pPr marL="914400" indent="0">
              <a:buNone/>
              <a:defRPr sz="1800" b="1" cap="none"/>
            </a:lvl3pPr>
            <a:lvl4pPr marL="1371600" indent="0">
              <a:buNone/>
              <a:defRPr sz="1600" b="1" cap="none"/>
            </a:lvl4pPr>
            <a:lvl5pPr marL="1828800" indent="0">
              <a:buNone/>
              <a:defRPr sz="1600" b="1" cap="none"/>
            </a:lvl5pPr>
            <a:lvl6pPr marL="2286000" indent="0">
              <a:buNone/>
              <a:defRPr sz="1600" b="1" cap="none"/>
            </a:lvl6pPr>
            <a:lvl7pPr marL="2743200" indent="0">
              <a:buNone/>
              <a:defRPr sz="1600" b="1" cap="none"/>
            </a:lvl7pPr>
            <a:lvl8pPr marL="3200400" indent="0">
              <a:buNone/>
              <a:defRPr sz="1600" b="1" cap="none"/>
            </a:lvl8pPr>
            <a:lvl9pPr marL="3657600" indent="0">
              <a:buNone/>
              <a:defRPr sz="1600" b="1" cap="none"/>
            </a:lvl9pPr>
          </a:lstStyle>
          <a:p>
            <a:pPr/>
            <a:r>
              <a:t>Click to edit Master text styles</a:t>
            </a:r>
          </a:p>
        </p:txBody>
      </p:sp>
      <p:sp>
        <p:nvSpPr>
          <p:cNvPr id="6" name="SlideText4"/>
          <p:cNvSpPr>
            <a:spLocks noGrp="1" noChangeArrowheads="1"/>
            <a:extLst>
              <a:ext uri="smNativeData">
                <pr:smNativeData xmlns:pr="smNativeData" xmlns="smNativeData" val="SMDATA_16_fx4eaBMAAAAlAAAAZA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Nw7IA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cBUAAMgXAAAUKAAAAEMAABAAAAAmAAAACAAAAAGAAAAAAAAAMAAAABQAAAAAAAAAAAD//wAAAQAAAP//AAABAA=="/>
              </a:ext>
            </a:extLst>
          </p:cNvSpPr>
          <p:nvPr>
            <p:ph idx="4"/>
          </p:nvPr>
        </p:nvSpPr>
        <p:spPr>
          <a:xfrm>
            <a:off x="3484880" y="3865880"/>
            <a:ext cx="3030220" cy="7025640"/>
          </a:xfrm>
        </p:spPr>
        <p:txBody>
          <a:bodyPr/>
          <a:lstStyle>
            <a:lvl1pPr>
              <a:defRPr sz="2400" cap="none"/>
            </a:lvl1pPr>
            <a:lvl2pPr>
              <a:defRPr sz="2000" cap="none"/>
            </a:lvl2pPr>
            <a:lvl3pPr>
              <a:defRPr sz="1800" cap="none"/>
            </a:lvl3pPr>
            <a:lvl4pPr>
              <a:defRPr sz="1600" cap="none"/>
            </a:lvl4pPr>
            <a:lvl5pPr>
              <a:defRPr sz="1600" cap="none"/>
            </a:lvl5pPr>
            <a:lvl6pPr>
              <a:defRPr sz="1600" cap="none"/>
            </a:lvl6pPr>
            <a:lvl7pPr>
              <a:defRPr sz="1600" cap="none"/>
            </a:lvl7pPr>
            <a:lvl8pPr>
              <a:defRPr sz="1600" cap="none"/>
            </a:lvl8pPr>
            <a:lvl9pPr>
              <a:defRPr sz="1600" cap="none"/>
            </a:lvl9pPr>
          </a:lstStyle>
          <a:p>
            <a:pPr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7" name="DateTimeArea1"/>
          <p:cNvSpPr>
            <a:spLocks noGrp="1" noChangeArrowheads="1"/>
            <a:extLst>
              <a:ext uri="smNativeData">
                <pr:smNativeData xmlns:pr="smNativeData" xmlns="smNativeData" val="SMDATA_16_fx4eaB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Nw7IA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HAIAAIVFAADzCwAAgUkAABAAAAAmAAAACAAAAAAAAAAAAAAAMAAAABQAAAAAAAAAAAD//wAAAQAAAP//AAABAA=="/>
              </a:ext>
            </a:extLst>
          </p:cNvSpPr>
          <p:nvPr>
            <p:ph type="dt" sz="quarter" idx="10"/>
          </p:nvPr>
        </p:nvSpPr>
        <p:spPr/>
        <p:txBody>
          <a:bodyPr/>
          <a:lstStyle/>
          <a:p>
            <a:pPr/>
            <a:fld id="{3F1258C5-8BD2-47AE-9CAA-7DFB16E46A28}" type="datetime1">
              <a:t/>
            </a:fld>
          </a:p>
        </p:txBody>
      </p:sp>
      <p:sp>
        <p:nvSpPr>
          <p:cNvPr id="8" name="FooterArea1"/>
          <p:cNvSpPr>
            <a:spLocks noGrp="1" noChangeArrowheads="1"/>
            <a:extLst>
              <a:ext uri="smNativeData">
                <pr:smNativeData xmlns:pr="smNativeData" xmlns="smNativeData" val="SMDATA_16_fx4eaB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Nw7IA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ag4AAIVFAADFGwAAgUkAABAAAAAmAAAACAAAAAAAAAAAAAAAMAAAABQAAAAAAAAAAAD//wAAAQAAAP//AAABAA==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/>
            <a:r>
              <a:t/>
            </a:r>
          </a:p>
        </p:txBody>
      </p:sp>
      <p:sp>
        <p:nvSpPr>
          <p:cNvPr id="9" name="SlideNumberArea1"/>
          <p:cNvSpPr>
            <a:spLocks noGrp="1" noChangeArrowheads="1"/>
            <a:extLst>
              <a:ext uri="smNativeData">
                <pr:smNativeData xmlns:pr="smNativeData" xmlns="smNativeData" val="SMDATA_16_fx4eaB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Nw7IA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PB4AAIVFAAAUKAAAgUkAABAAAAAmAAAACAAAAAAAAAAAAAAAMAAAABQAAAAAAAAAAAD//wAAAQAAAP//AAABAA==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/>
            <a:fld id="{3F123D72-3CD2-47CB-9CAA-CA9E73E46A9F}" type="slidenum">
              <a:t/>
            </a:fld>
          </a:p>
        </p:txBody>
      </p:sp>
    </p:spTree>
  </p:cSld>
  <p:clrMapOvr>
    <a:masterClrMapping/>
  </p:clrMapOvr>
</p:sldLayout>
</file>

<file path=ppt/slideLayouts/slideLayout6.xml><?xml version="1.0" encoding="utf-8"?>
<p:sldLayout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type="titleOnly">
  <p:cSld name="Title only">
    <p:bg>
      <p:bgPr>
        <a:solidFill>
          <a:schemeClr val="accent2">
            <a:tint val="375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:pr="smNativeData" xmlns="smNativeData" val="SMDATA_16_fx4eaB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Nw7IA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HAIAAAADAAAUKAAAgA8AABAAAAAmAAAACAAAAAAAAAAAAAAAMAAAABQAAAAAAAAAAAD//wAAAQAAAP//AAABAA=="/>
              </a:ext>
            </a:extLst>
          </p:cNvSpPr>
          <p:nvPr>
            <p:ph type="title"/>
          </p:nvPr>
        </p:nvSpPr>
        <p:spPr/>
        <p:txBody>
          <a:bodyPr/>
          <a:lstStyle/>
          <a:p>
            <a:pPr/>
            <a:r>
              <a:t>Click to edit Master title style</a:t>
            </a:r>
          </a:p>
        </p:txBody>
      </p:sp>
      <p:sp>
        <p:nvSpPr>
          <p:cNvPr id="3" name="DateTimeArea1"/>
          <p:cNvSpPr>
            <a:spLocks noGrp="1" noChangeArrowheads="1"/>
            <a:extLst>
              <a:ext uri="smNativeData">
                <pr:smNativeData xmlns:pr="smNativeData" xmlns="smNativeData" val="SMDATA_16_fx4eaB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Nw7IA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HAIAAIVFAADzCwAAgUkAABAAAAAmAAAACAAAAAAAAAAAAAAAMAAAABQAAAAAAAAAAAD//wAAAQAAAP//AAABAA=="/>
              </a:ext>
            </a:extLst>
          </p:cNvSpPr>
          <p:nvPr>
            <p:ph type="dt" sz="quarter" idx="10"/>
          </p:nvPr>
        </p:nvSpPr>
        <p:spPr/>
        <p:txBody>
          <a:bodyPr/>
          <a:lstStyle/>
          <a:p>
            <a:pPr/>
            <a:fld id="{3F1270DE-90D2-4786-9CAA-66D33EE46A33}" type="datetime1">
              <a:t/>
            </a:fld>
          </a:p>
        </p:txBody>
      </p:sp>
      <p:sp>
        <p:nvSpPr>
          <p:cNvPr id="4" name="FooterArea1"/>
          <p:cNvSpPr>
            <a:spLocks noGrp="1" noChangeArrowheads="1"/>
            <a:extLst>
              <a:ext uri="smNativeData">
                <pr:smNativeData xmlns:pr="smNativeData" xmlns="smNativeData" val="SMDATA_16_fx4eaB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Nw7IA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ag4AAIVFAADFGwAAgUkAABAAAAAmAAAACAAAAAAAAAAAAAAAMAAAABQAAAAAAAAAAAD//wAAAQAAAP//AAABAA==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/>
            <a:r>
              <a:t/>
            </a:r>
          </a:p>
        </p:txBody>
      </p:sp>
      <p:sp>
        <p:nvSpPr>
          <p:cNvPr id="5" name="SlideNumberArea1"/>
          <p:cNvSpPr>
            <a:spLocks noGrp="1" noChangeArrowheads="1"/>
            <a:extLst>
              <a:ext uri="smNativeData">
                <pr:smNativeData xmlns:pr="smNativeData" xmlns="smNativeData" val="SMDATA_16_fx4eaB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Nw7IA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PB4AAIVFAAAUKAAAgUkAABAAAAAmAAAACAAAAAAAAAAAAAAAMAAAABQAAAAAAAAAAAD//wAAAQAAAP//AAABAA==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/>
            <a:fld id="{3F122636-78D2-47D0-9CAA-8E8568E46ADB}" type="slidenum">
              <a:t/>
            </a:fld>
          </a:p>
        </p:txBody>
      </p:sp>
    </p:spTree>
  </p:cSld>
  <p:clrMapOvr>
    <a:masterClrMapping/>
  </p:clrMapOvr>
</p:sldLayout>
</file>

<file path=ppt/slideLayouts/slideLayout7.xml><?xml version="1.0" encoding="utf-8"?>
<p:sldLayout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type="blank">
  <p:cSld name="Blank">
    <p:bg>
      <p:bgPr>
        <a:solidFill>
          <a:schemeClr val="accent2">
            <a:tint val="375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TimeArea1"/>
          <p:cNvSpPr>
            <a:spLocks noGrp="1" noChangeArrowheads="1"/>
            <a:extLst>
              <a:ext uri="smNativeData">
                <pr:smNativeData xmlns:pr="smNativeData" xmlns="smNativeData" val="SMDATA_16_fx4eaB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Nw7IA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HAIAAIVFAADzCwAAgUkAABAAAAAmAAAACAAAAAAAAAAAAAAAMAAAABQAAAAAAAAAAAD//wAAAQAAAP//AAABAA=="/>
              </a:ext>
            </a:extLst>
          </p:cNvSpPr>
          <p:nvPr>
            <p:ph type="dt" sz="quarter" idx="10"/>
          </p:nvPr>
        </p:nvSpPr>
        <p:spPr/>
        <p:txBody>
          <a:bodyPr/>
          <a:lstStyle/>
          <a:p>
            <a:pPr/>
            <a:fld id="{3F12411B-55D2-47B7-9CAA-A3E20FE46AF6}" type="datetime1">
              <a:t/>
            </a:fld>
          </a:p>
        </p:txBody>
      </p:sp>
      <p:sp>
        <p:nvSpPr>
          <p:cNvPr id="3" name="FooterArea1"/>
          <p:cNvSpPr>
            <a:spLocks noGrp="1" noChangeArrowheads="1"/>
            <a:extLst>
              <a:ext uri="smNativeData">
                <pr:smNativeData xmlns:pr="smNativeData" xmlns="smNativeData" val="SMDATA_16_fx4eaB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ag4AAIVFAADFGwAAgUkAABAAAAAmAAAACAAAAAAAAAAAAAAAMAAAABQAAAAAAAAAAAD//wAAAQAAAP//AAABAA==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/>
            <a:r>
              <a:t/>
            </a:r>
          </a:p>
        </p:txBody>
      </p:sp>
      <p:sp>
        <p:nvSpPr>
          <p:cNvPr id="4" name="SlideNumberArea1"/>
          <p:cNvSpPr>
            <a:spLocks noGrp="1" noChangeArrowheads="1"/>
            <a:extLst>
              <a:ext uri="smNativeData">
                <pr:smNativeData xmlns:pr="smNativeData" xmlns="smNativeData" val="SMDATA_16_fx4eaB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PB4AAIVFAAAUKAAAgUkAABAAAAAmAAAACAAAAAAAAAAAAAAAMAAAABQAAAAAAAAAAAD//wAAAQAAAP//AAABAA==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/>
            <a:fld id="{3F124D17-59D2-47BB-9CAA-AFEE03E46AFA}" type="slidenum">
              <a:t/>
            </a:fld>
          </a:p>
        </p:txBody>
      </p:sp>
    </p:spTree>
  </p:cSld>
  <p:clrMapOvr>
    <a:masterClrMapping/>
  </p:clrMapOvr>
</p:sldLayout>
</file>

<file path=ppt/slideLayouts/slideLayout8.xml><?xml version="1.0" encoding="utf-8"?>
<p:sldLayout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type="objTx">
  <p:cSld name="Content with caption">
    <p:bg>
      <p:bgPr>
        <a:solidFill>
          <a:schemeClr val="accent2">
            <a:tint val="375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:pr="smNativeData" xmlns="smNativeData" val="SMDATA_16_fx4eaBMAAAAlAAAAZAAAAA8BAAAAkAAAAEgAAACQAAAASAAAAAAAAAAC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HAIAAPwCAAD9DwAAsQ8AABAAAAAmAAAACAAAAIGAAAAAAAAAMAAAABQAAAAAAAAAAAD//wAAAQAAAP//AAABAA=="/>
              </a:ext>
            </a:extLst>
          </p:cNvSpPr>
          <p:nvPr>
            <p:ph type="title"/>
          </p:nvPr>
        </p:nvSpPr>
        <p:spPr>
          <a:xfrm>
            <a:off x="342900" y="485140"/>
            <a:ext cx="2256155" cy="2065655"/>
          </a:xfrm>
        </p:spPr>
        <p:txBody>
          <a:bodyPr vert="horz" wrap="square" numCol="1" spcCol="215900" anchor="b">
            <a:prstTxWarp prst="textNoShape">
              <a:avLst/>
            </a:prstTxWarp>
          </a:bodyPr>
          <a:lstStyle>
            <a:lvl1pPr algn="l">
              <a:defRPr sz="2000" b="1" cap="none"/>
            </a:lvl1pPr>
          </a:lstStyle>
          <a:p>
            <a:pPr/>
            <a:r>
              <a:t>Click to edit Master title style</a:t>
            </a:r>
          </a:p>
        </p:txBody>
      </p:sp>
      <p:sp>
        <p:nvSpPr>
          <p:cNvPr id="3" name="SlideText2"/>
          <p:cNvSpPr>
            <a:spLocks noGrp="1" noChangeArrowheads="1"/>
            <a:extLst>
              <a:ext uri="smNativeData">
                <pr:smNativeData xmlns:pr="smNativeData" xmlns="smNativeData" val="SMDATA_16_fx4eaBMAAAAlAAAAZA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fhAAAPwCAAAUKAAAAEMAABAAAAAmAAAACAAAAAGAAAAAAAAAMAAAABQAAAAAAAAAAAD//wAAAQAAAP//AAABAA=="/>
              </a:ext>
            </a:extLst>
          </p:cNvSpPr>
          <p:nvPr>
            <p:ph idx="1"/>
          </p:nvPr>
        </p:nvSpPr>
        <p:spPr>
          <a:xfrm>
            <a:off x="2680970" y="485140"/>
            <a:ext cx="3834130" cy="10406380"/>
          </a:xfrm>
        </p:spPr>
        <p:txBody>
          <a:bodyPr/>
          <a:lstStyle>
            <a:lvl1pPr>
              <a:defRPr sz="3200" cap="none"/>
            </a:lvl1pPr>
            <a:lvl2pPr>
              <a:defRPr sz="2800" cap="none"/>
            </a:lvl2pPr>
            <a:lvl3pPr>
              <a:defRPr sz="2400" cap="none"/>
            </a:lvl3pPr>
            <a:lvl4pPr>
              <a:defRPr sz="2000" cap="none"/>
            </a:lvl4pPr>
            <a:lvl5pPr>
              <a:defRPr sz="2000" cap="none"/>
            </a:lvl5pPr>
            <a:lvl6pPr>
              <a:defRPr sz="2000" cap="none"/>
            </a:lvl6pPr>
            <a:lvl7pPr>
              <a:defRPr sz="2000" cap="none"/>
            </a:lvl7pPr>
            <a:lvl8pPr>
              <a:defRPr sz="2000" cap="none"/>
            </a:lvl8pPr>
            <a:lvl9pPr>
              <a:defRPr sz="2000" cap="none"/>
            </a:lvl9pPr>
          </a:lstStyle>
          <a:p>
            <a:pPr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4" name="SlideText1"/>
          <p:cNvSpPr>
            <a:spLocks noGrp="1" noChangeArrowheads="1"/>
            <a:extLst>
              <a:ext uri="smNativeData">
                <pr:smNativeData xmlns:pr="smNativeData" xmlns="smNativeData" val="SMDATA_16_fx4eaBMAAAAlAAAAZA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HAIAALEPAAD9DwAAAEMAABAAAAAmAAAACAAAAAGAAAAAAAAAMAAAABQAAAAAAAAAAAD//wAAAQAAAP//AAABAA=="/>
              </a:ext>
            </a:extLst>
          </p:cNvSpPr>
          <p:nvPr>
            <p:ph idx="2"/>
          </p:nvPr>
        </p:nvSpPr>
        <p:spPr>
          <a:xfrm>
            <a:off x="342900" y="2550795"/>
            <a:ext cx="2256155" cy="8340725"/>
          </a:xfrm>
        </p:spPr>
        <p:txBody>
          <a:bodyPr/>
          <a:lstStyle>
            <a:lvl1pPr marL="0" indent="0">
              <a:buNone/>
              <a:defRPr sz="1400" cap="none"/>
            </a:lvl1pPr>
            <a:lvl2pPr marL="457200" indent="0">
              <a:buNone/>
              <a:defRPr sz="1200" cap="none"/>
            </a:lvl2pPr>
            <a:lvl3pPr marL="914400" indent="0">
              <a:buNone/>
              <a:defRPr sz="1000" cap="none"/>
            </a:lvl3pPr>
            <a:lvl4pPr marL="1371600" indent="0">
              <a:buNone/>
              <a:defRPr sz="900" cap="none"/>
            </a:lvl4pPr>
            <a:lvl5pPr marL="1828800" indent="0">
              <a:buNone/>
              <a:defRPr sz="900" cap="none"/>
            </a:lvl5pPr>
            <a:lvl6pPr marL="2286000" indent="0">
              <a:buNone/>
              <a:defRPr sz="900" cap="none"/>
            </a:lvl6pPr>
            <a:lvl7pPr marL="2743200" indent="0">
              <a:buNone/>
              <a:defRPr sz="900" cap="none"/>
            </a:lvl7pPr>
            <a:lvl8pPr marL="3200400" indent="0">
              <a:buNone/>
              <a:defRPr sz="900" cap="none"/>
            </a:lvl8pPr>
            <a:lvl9pPr marL="3657600" indent="0">
              <a:buNone/>
              <a:defRPr sz="900" cap="none"/>
            </a:lvl9pPr>
          </a:lstStyle>
          <a:p>
            <a:pPr/>
            <a:r>
              <a:t>Click to edit Master text styles</a:t>
            </a:r>
          </a:p>
        </p:txBody>
      </p:sp>
      <p:sp>
        <p:nvSpPr>
          <p:cNvPr id="5" name="DateTimeArea1"/>
          <p:cNvSpPr>
            <a:spLocks noGrp="1" noChangeArrowheads="1"/>
            <a:extLst>
              <a:ext uri="smNativeData">
                <pr:smNativeData xmlns:pr="smNativeData" xmlns="smNativeData" val="SMDATA_16_fx4eaB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HAIAAIVFAADzCwAAgUkAABAAAAAmAAAACAAAAAAAAAAAAAAAMAAAABQAAAAAAAAAAAD//wAAAQAAAP//AAABAA=="/>
              </a:ext>
            </a:extLst>
          </p:cNvSpPr>
          <p:nvPr>
            <p:ph type="dt" sz="quarter" idx="10"/>
          </p:nvPr>
        </p:nvSpPr>
        <p:spPr/>
        <p:txBody>
          <a:bodyPr/>
          <a:lstStyle/>
          <a:p>
            <a:pPr/>
            <a:fld id="{3F12441F-51D2-47B2-9CAA-A7E70AE46AF2}" type="datetime1">
              <a:t/>
            </a:fld>
          </a:p>
        </p:txBody>
      </p:sp>
      <p:sp>
        <p:nvSpPr>
          <p:cNvPr id="6" name="FooterArea1"/>
          <p:cNvSpPr>
            <a:spLocks noGrp="1" noChangeArrowheads="1"/>
            <a:extLst>
              <a:ext uri="smNativeData">
                <pr:smNativeData xmlns:pr="smNativeData" xmlns="smNativeData" val="SMDATA_16_fx4eaB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HNwY0I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ag4AAIVFAADFGwAAgUkAABAAAAAmAAAACAAAAAAAAAAAAAAAMAAAABQAAAAAAAAAAAD//wAAAQAAAP//AAABAA==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/>
            <a:r>
              <a:t/>
            </a:r>
          </a:p>
        </p:txBody>
      </p:sp>
      <p:sp>
        <p:nvSpPr>
          <p:cNvPr id="7" name="SlideNumberArea1"/>
          <p:cNvSpPr>
            <a:spLocks noGrp="1" noChangeArrowheads="1"/>
            <a:extLst>
              <a:ext uri="smNativeData">
                <pr:smNativeData xmlns:pr="smNativeData" xmlns="smNativeData" val="SMDATA_16_fx4eaB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PB4AAIVFAAAUKAAAgUkAABAAAAAmAAAACAAAAAAAAAAAAAAAMAAAABQAAAAAAAAAAAD//wAAAQAAAP//AAABAA==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/>
            <a:fld id="{3F120F3C-72D2-47F9-9CAA-84AC41E46AD1}" type="slidenum">
              <a:t/>
            </a:fld>
          </a:p>
        </p:txBody>
      </p:sp>
    </p:spTree>
  </p:cSld>
  <p:clrMapOvr>
    <a:masterClrMapping/>
  </p:clrMapOvr>
</p:sldLayout>
</file>

<file path=ppt/slideLayouts/slideLayout9.xml><?xml version="1.0" encoding="utf-8"?>
<p:sldLayout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type="picTx">
  <p:cSld name="Picture with caption">
    <p:bg>
      <p:bgPr>
        <a:solidFill>
          <a:schemeClr val="accent2">
            <a:tint val="375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:pr="smNativeData" xmlns="smNativeData" val="SMDATA_16_fx4eaBMAAAAlAAAAZAAAAA8BAAAAkAAAAEgAAACQAAAASAAAAAAAAAAC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RAgAAIA0AACUIQAAsToAABAAAAAmAAAACAAAAIGAAAAAAAAAMAAAABQAAAAAAAAAAAD//wAAAQAAAP//AAABAA=="/>
              </a:ext>
            </a:extLst>
          </p:cNvSpPr>
          <p:nvPr>
            <p:ph type="title"/>
          </p:nvPr>
        </p:nvSpPr>
        <p:spPr>
          <a:xfrm>
            <a:off x="1343660" y="8534400"/>
            <a:ext cx="4114800" cy="1006475"/>
          </a:xfrm>
        </p:spPr>
        <p:txBody>
          <a:bodyPr vert="horz" wrap="square" numCol="1" spcCol="215900" anchor="b">
            <a:prstTxWarp prst="textNoShape">
              <a:avLst/>
            </a:prstTxWarp>
          </a:bodyPr>
          <a:lstStyle>
            <a:lvl1pPr algn="l">
              <a:defRPr sz="2000" b="1" cap="none"/>
            </a:lvl1pPr>
          </a:lstStyle>
          <a:p>
            <a:pPr/>
            <a:r>
              <a:t>Click to edit Master title style</a:t>
            </a:r>
          </a:p>
        </p:txBody>
      </p:sp>
      <p:sp>
        <p:nvSpPr>
          <p:cNvPr id="3" name="SlideText2"/>
          <p:cNvSpPr>
            <a:spLocks noGrp="1" noChangeArrowheads="1"/>
            <a:extLst>
              <a:ext uri="smNativeData">
                <pr:smNativeData xmlns:pr="smNativeData" xmlns="smNativeData" val="SMDATA_16_fx4eaBMAAAAlAAAAZA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RAgAALUGAACUIQAAtTMAABAAAAAmAAAACAAAAAGAAAAAAAAAMAAAABQAAAAAAAAAAAD//wAAAQAAAP//AAABAA=="/>
              </a:ext>
            </a:extLst>
          </p:cNvSpPr>
          <p:nvPr>
            <p:ph idx="1"/>
          </p:nvPr>
        </p:nvSpPr>
        <p:spPr>
          <a:xfrm>
            <a:off x="1343660" y="1090295"/>
            <a:ext cx="4114800" cy="7315200"/>
          </a:xfrm>
        </p:spPr>
        <p:txBody>
          <a:bodyPr/>
          <a:lstStyle>
            <a:lvl1pPr marL="0" indent="0">
              <a:buNone/>
              <a:defRPr sz="3200" cap="none"/>
            </a:lvl1pPr>
            <a:lvl2pPr marL="457200" indent="0">
              <a:buNone/>
              <a:defRPr sz="2800" cap="none"/>
            </a:lvl2pPr>
            <a:lvl3pPr marL="914400" indent="0">
              <a:buNone/>
              <a:defRPr sz="2400" cap="none"/>
            </a:lvl3pPr>
            <a:lvl4pPr marL="1371600" indent="0">
              <a:buNone/>
              <a:defRPr sz="2000" cap="none"/>
            </a:lvl4pPr>
            <a:lvl5pPr marL="1828800" indent="0">
              <a:buNone/>
              <a:defRPr sz="2000" cap="none"/>
            </a:lvl5pPr>
            <a:lvl6pPr marL="2286000" indent="0">
              <a:buNone/>
              <a:defRPr sz="2000" cap="none"/>
            </a:lvl6pPr>
            <a:lvl7pPr marL="2743200" indent="0">
              <a:buNone/>
              <a:defRPr sz="2000" cap="none"/>
            </a:lvl7pPr>
            <a:lvl8pPr marL="3200400" indent="0">
              <a:buNone/>
              <a:defRPr sz="2000" cap="none"/>
            </a:lvl8pPr>
            <a:lvl9pPr marL="3657600" indent="0">
              <a:buNone/>
              <a:defRPr sz="2000" cap="none"/>
            </a:lvl9pPr>
          </a:lstStyle>
          <a:p>
            <a:pPr/>
            <a:r>
              <a:t>Click to edit Master text styles</a:t>
            </a:r>
          </a:p>
        </p:txBody>
      </p:sp>
      <p:sp>
        <p:nvSpPr>
          <p:cNvPr id="4" name="SlideText1"/>
          <p:cNvSpPr>
            <a:spLocks noGrp="1" noChangeArrowheads="1"/>
            <a:extLst>
              <a:ext uri="smNativeData">
                <pr:smNativeData xmlns:pr="smNativeData" xmlns="smNativeData" val="SMDATA_16_fx4eaBMAAAAlAAAAZA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RAgAALE6AACUIQAAgEMAABAAAAAmAAAACAAAAAGAAAAAAAAAMAAAABQAAAAAAAAAAAD//wAAAQAAAP//AAABAA=="/>
              </a:ext>
            </a:extLst>
          </p:cNvSpPr>
          <p:nvPr>
            <p:ph idx="2"/>
          </p:nvPr>
        </p:nvSpPr>
        <p:spPr>
          <a:xfrm>
            <a:off x="1343660" y="9540875"/>
            <a:ext cx="4114800" cy="1431925"/>
          </a:xfrm>
        </p:spPr>
        <p:txBody>
          <a:bodyPr/>
          <a:lstStyle>
            <a:lvl1pPr marL="0" indent="0">
              <a:buNone/>
              <a:defRPr sz="1400" cap="none"/>
            </a:lvl1pPr>
            <a:lvl2pPr marL="457200" indent="0">
              <a:buNone/>
              <a:defRPr sz="1200" cap="none"/>
            </a:lvl2pPr>
            <a:lvl3pPr marL="914400" indent="0">
              <a:buNone/>
              <a:defRPr sz="1000" cap="none"/>
            </a:lvl3pPr>
            <a:lvl4pPr marL="1371600" indent="0">
              <a:buNone/>
              <a:defRPr sz="900" cap="none"/>
            </a:lvl4pPr>
            <a:lvl5pPr marL="1828800" indent="0">
              <a:buNone/>
              <a:defRPr sz="900" cap="none"/>
            </a:lvl5pPr>
            <a:lvl6pPr marL="2286000" indent="0">
              <a:buNone/>
              <a:defRPr sz="900" cap="none"/>
            </a:lvl6pPr>
            <a:lvl7pPr marL="2743200" indent="0">
              <a:buNone/>
              <a:defRPr sz="900" cap="none"/>
            </a:lvl7pPr>
            <a:lvl8pPr marL="3200400" indent="0">
              <a:buNone/>
              <a:defRPr sz="900" cap="none"/>
            </a:lvl8pPr>
            <a:lvl9pPr marL="3657600" indent="0">
              <a:buNone/>
              <a:defRPr sz="900" cap="none"/>
            </a:lvl9pPr>
          </a:lstStyle>
          <a:p>
            <a:pPr/>
            <a:r>
              <a:t>Click to edit Master text styles</a:t>
            </a:r>
          </a:p>
        </p:txBody>
      </p:sp>
      <p:sp>
        <p:nvSpPr>
          <p:cNvPr id="5" name="DateTimeArea1"/>
          <p:cNvSpPr>
            <a:spLocks noGrp="1" noChangeArrowheads="1"/>
            <a:extLst>
              <a:ext uri="smNativeData">
                <pr:smNativeData xmlns:pr="smNativeData" xmlns="smNativeData" val="SMDATA_16_fx4eaB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HAIAAIVFAADzCwAAgUkAABAAAAAmAAAACAAAAAAAAAAAAAAAMAAAABQAAAAAAAAAAAD//wAAAQAAAP//AAABAA=="/>
              </a:ext>
            </a:extLst>
          </p:cNvSpPr>
          <p:nvPr>
            <p:ph type="dt" sz="quarter" idx="10"/>
          </p:nvPr>
        </p:nvSpPr>
        <p:spPr/>
        <p:txBody>
          <a:bodyPr/>
          <a:lstStyle/>
          <a:p>
            <a:pPr/>
            <a:fld id="{3F124694-DAD2-47B0-9CAA-2CE508E46A79}" type="datetime1">
              <a:t/>
            </a:fld>
          </a:p>
        </p:txBody>
      </p:sp>
      <p:sp>
        <p:nvSpPr>
          <p:cNvPr id="6" name="FooterArea1"/>
          <p:cNvSpPr>
            <a:spLocks noGrp="1" noChangeArrowheads="1"/>
            <a:extLst>
              <a:ext uri="smNativeData">
                <pr:smNativeData xmlns:pr="smNativeData" xmlns="smNativeData" val="SMDATA_16_fx4eaB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ag4AAIVFAADFGwAAgUkAABAAAAAmAAAACAAAAAAAAAAAAAAAMAAAABQAAAAAAAAAAAD//wAAAQAAAP//AAABAA==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/>
            <a:r>
              <a:t/>
            </a:r>
          </a:p>
        </p:txBody>
      </p:sp>
      <p:sp>
        <p:nvSpPr>
          <p:cNvPr id="7" name="SlideNumberArea1"/>
          <p:cNvSpPr>
            <a:spLocks noGrp="1" noChangeArrowheads="1"/>
            <a:extLst>
              <a:ext uri="smNativeData">
                <pr:smNativeData xmlns:pr="smNativeData" xmlns="smNativeData" val="SMDATA_16_fx4eaB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PB4AAIVFAAAUKAAAgUkAABAAAAAmAAAACAAAAAAAAAAAAAAAMAAAABQAAAAAAAAAAAD//wAAAQAAAP//AAABAA==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/>
            <a:fld id="{3F124CC9-87D2-47BA-9CAA-71EF02E46A24}" type="slidenum">
              <a:t/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>
  <p:cSld name="Default design">
    <p:bg>
      <p:bgPr>
        <a:solidFill>
          <a:schemeClr val="accent2">
            <a:tint val="375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:pr="smNativeData" xmlns="smNativeData" val="SMDATA_16_fx4eaB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HsAf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HAIAAAADAAAUKAAAgA8AABAAAAAmAAAACAAAAP//////////MAAAABQAAAAAAAAAAAD//wAAAQAAAP//AAABAA=="/>
              </a:ext>
            </a:extLst>
          </p:cNvSpPr>
          <p:nvPr>
            <p:ph type="title"/>
          </p:nvPr>
        </p:nvSpPr>
        <p:spPr>
          <a:xfrm>
            <a:off x="342900" y="487680"/>
            <a:ext cx="6172200" cy="2032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ctr">
            <a:prstTxWarp prst="textNoShape">
              <a:avLst/>
            </a:prstTxWarp>
          </a:bodyPr>
          <a:lstStyle/>
          <a:p>
            <a:pPr/>
            <a:r>
              <a:t>Click to edit Master title style</a:t>
            </a:r>
          </a:p>
        </p:txBody>
      </p:sp>
      <p:sp>
        <p:nvSpPr>
          <p:cNvPr id="3" name="SlideText1"/>
          <p:cNvSpPr>
            <a:spLocks noGrp="1" noChangeArrowheads="1"/>
            <a:extLst>
              <a:ext uri="smNativeData">
                <pr:smNativeData xmlns:pr="smNativeData" xmlns="smNativeData" val="SMDATA_16_fx4eaBMAAAAlAAAAZA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HsAf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HAIAAIARAAAUKAAAAEMAABAAAAAmAAAACAAAAP//////////MAAAABQAAAAAAAAAAAD//wAAAQAAAP//AAABAA=="/>
              </a:ext>
            </a:extLst>
          </p:cNvSpPr>
          <p:nvPr>
            <p:ph type="body" idx="1"/>
          </p:nvPr>
        </p:nvSpPr>
        <p:spPr>
          <a:xfrm>
            <a:off x="342900" y="2844800"/>
            <a:ext cx="6172200" cy="804672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>
            <a:prstTxWarp prst="textNoShape">
              <a:avLst/>
            </a:prstTxWarp>
          </a:bodyPr>
          <a:lstStyle/>
          <a:p>
            <a:pPr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4" name="DateTimeArea1"/>
          <p:cNvSpPr>
            <a:spLocks noGrp="1" noChangeArrowheads="1"/>
            <a:extLst>
              <a:ext uri="smNativeData">
                <pr:smNativeData xmlns:pr="smNativeData" xmlns="smNativeData" val="SMDATA_16_fx4eaB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HsAf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HAIAAIVFAADzCwAAgUkAABAAAAAmAAAACAAAAP//////////MAAAABQAAAAAAAAAAAD//wAAAQAAAP//AAABAA=="/>
              </a:ext>
            </a:extLst>
          </p:cNvSpPr>
          <p:nvPr>
            <p:ph type="dt" sz="quarter" idx="2"/>
          </p:nvPr>
        </p:nvSpPr>
        <p:spPr>
          <a:xfrm>
            <a:off x="342900" y="11301095"/>
            <a:ext cx="1599565" cy="6477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ctr">
            <a:prstTxWarp prst="textNoShape">
              <a:avLst/>
            </a:prstTxWarp>
          </a:bodyPr>
          <a:lstStyle>
            <a:lvl1pPr algn="l">
              <a:defRPr sz="1200" cap="none"/>
            </a:lvl1pPr>
          </a:lstStyle>
          <a:p>
            <a:pPr/>
            <a:fld id="{3F1243F9-B7D2-47B5-9CAA-41E00DE46A14}" type="datetime1">
              <a:t/>
            </a:fld>
          </a:p>
        </p:txBody>
      </p:sp>
      <p:sp>
        <p:nvSpPr>
          <p:cNvPr id="5" name="FooterArea1"/>
          <p:cNvSpPr>
            <a:spLocks noGrp="1" noChangeArrowheads="1"/>
            <a:extLst>
              <a:ext uri="smNativeData">
                <pr:smNativeData xmlns:pr="smNativeData" xmlns="smNativeData" val="SMDATA_16_fx4eaB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ag4AAIVFAADFGwAAgUkAABAAAAAmAAAACAAAAP//////////MAAAABQAAAAAAAAAAAD//wAAAQAAAP//AAABAA=="/>
              </a:ext>
            </a:extLst>
          </p:cNvSpPr>
          <p:nvPr>
            <p:ph type="ftr" sz="quarter" idx="3"/>
          </p:nvPr>
        </p:nvSpPr>
        <p:spPr>
          <a:xfrm>
            <a:off x="2343150" y="11301095"/>
            <a:ext cx="2171065" cy="6477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ctr">
            <a:prstTxWarp prst="textNoShape">
              <a:avLst/>
            </a:prstTxWarp>
          </a:bodyPr>
          <a:lstStyle>
            <a:lvl1pPr algn="ctr">
              <a:defRPr sz="1200" cap="none"/>
            </a:lvl1pPr>
          </a:lstStyle>
          <a:p>
            <a:pPr/>
            <a:r>
              <a:t/>
            </a:r>
          </a:p>
        </p:txBody>
      </p:sp>
      <p:sp>
        <p:nvSpPr>
          <p:cNvPr id="6" name="SlideNumberArea1"/>
          <p:cNvSpPr>
            <a:spLocks noGrp="1" noChangeArrowheads="1"/>
            <a:extLst>
              <a:ext uri="smNativeData">
                <pr:smNativeData xmlns:pr="smNativeData" xmlns="smNativeData" val="SMDATA_16_fx4eaB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P////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PB4AAIVFAAAUKAAAgUkAABAAAAAmAAAACAAAAP//////////MAAAABQAAAAAAAAAAAD//wAAAQAAAP//AAABAA=="/>
              </a:ext>
            </a:extLst>
          </p:cNvSpPr>
          <p:nvPr>
            <p:ph type="sldNum" sz="quarter" idx="4"/>
          </p:nvPr>
        </p:nvSpPr>
        <p:spPr>
          <a:xfrm>
            <a:off x="4914900" y="11301095"/>
            <a:ext cx="1600200" cy="6477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ctr">
            <a:prstTxWarp prst="textNoShape">
              <a:avLst/>
            </a:prstTxWarp>
          </a:bodyPr>
          <a:lstStyle>
            <a:lvl1pPr algn="r">
              <a:defRPr sz="1200" cap="none"/>
            </a:lvl1pPr>
          </a:lstStyle>
          <a:p>
            <a:pPr/>
            <a:fld id="{3F12543E-70D2-47A2-9CAA-86F71AE46AD3}" type="slidenum">
              <a:t/>
            </a:fld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marL="0" marR="0" indent="0" algn="ctr" defTabSz="457200">
        <a:lnSpc>
          <a:spcPct val="100000"/>
        </a:lnSpc>
        <a:spcBef>
          <a:spcPts val="0"/>
        </a:spcBef>
        <a:spcAft>
          <a:spcPts val="0"/>
        </a:spcAft>
        <a:buNone/>
        <a:tabLst/>
        <a:defRPr sz="4400" b="0" i="0" u="none" strike="noStrike" kern="1" cap="none" spc="0" baseline="0">
          <a:solidFill>
            <a:schemeClr val="tx2"/>
          </a:solidFill>
          <a:effectLst/>
          <a:latin typeface="Calibri" pitchFamily="2" charset="0"/>
          <a:ea typeface="SimSun" pitchFamily="0" charset="0"/>
          <a:cs typeface="Times New Roman" pitchFamily="1" charset="0"/>
        </a:defRPr>
      </a:lvl1pPr>
      <a:lvl2pPr marL="457200" marR="0" indent="0" algn="l" defTabSz="45720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cap="none" spc="0" baseline="0">
          <a:solidFill>
            <a:schemeClr val="tx1"/>
          </a:solidFill>
          <a:effectLst/>
          <a:latin typeface="Calibri" pitchFamily="2" charset="0"/>
          <a:ea typeface="SimSun" pitchFamily="0" charset="0"/>
          <a:cs typeface="Times New Roman" pitchFamily="1" charset="0"/>
        </a:defRPr>
      </a:lvl2pPr>
      <a:lvl3pPr marL="914400" marR="0" indent="0" algn="l" defTabSz="45720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cap="none" spc="0" baseline="0">
          <a:solidFill>
            <a:schemeClr val="tx1"/>
          </a:solidFill>
          <a:effectLst/>
          <a:latin typeface="Calibri" pitchFamily="2" charset="0"/>
          <a:ea typeface="SimSun" pitchFamily="0" charset="0"/>
          <a:cs typeface="Times New Roman" pitchFamily="1" charset="0"/>
        </a:defRPr>
      </a:lvl3pPr>
      <a:lvl4pPr marL="1371600" marR="0" indent="0" algn="l" defTabSz="45720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cap="none" spc="0" baseline="0">
          <a:solidFill>
            <a:schemeClr val="tx1"/>
          </a:solidFill>
          <a:effectLst/>
          <a:latin typeface="Calibri" pitchFamily="2" charset="0"/>
          <a:ea typeface="SimSun" pitchFamily="0" charset="0"/>
          <a:cs typeface="Times New Roman" pitchFamily="1" charset="0"/>
        </a:defRPr>
      </a:lvl4pPr>
      <a:lvl5pPr marL="1828800" marR="0" indent="0" algn="l" defTabSz="45720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cap="none" spc="0" baseline="0">
          <a:solidFill>
            <a:schemeClr val="tx1"/>
          </a:solidFill>
          <a:effectLst/>
          <a:latin typeface="Calibri" pitchFamily="2" charset="0"/>
          <a:ea typeface="SimSun" pitchFamily="0" charset="0"/>
          <a:cs typeface="Times New Roman" pitchFamily="1" charset="0"/>
        </a:defRPr>
      </a:lvl5pPr>
      <a:lvl6pPr marL="2286000" marR="0" indent="0" algn="l" defTabSz="45720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cap="none" spc="0" baseline="0">
          <a:solidFill>
            <a:schemeClr val="tx1"/>
          </a:solidFill>
          <a:effectLst/>
          <a:latin typeface="Calibri" pitchFamily="2" charset="0"/>
          <a:ea typeface="SimSun" pitchFamily="0" charset="0"/>
          <a:cs typeface="Times New Roman" pitchFamily="1" charset="0"/>
        </a:defRPr>
      </a:lvl6pPr>
      <a:lvl7pPr marL="2743200" marR="0" indent="0" algn="l" defTabSz="45720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cap="none" spc="0" baseline="0">
          <a:solidFill>
            <a:schemeClr val="tx1"/>
          </a:solidFill>
          <a:effectLst/>
          <a:latin typeface="Calibri" pitchFamily="2" charset="0"/>
          <a:ea typeface="SimSun" pitchFamily="0" charset="0"/>
          <a:cs typeface="Times New Roman" pitchFamily="1" charset="0"/>
        </a:defRPr>
      </a:lvl7pPr>
      <a:lvl8pPr marL="3200400" marR="0" indent="0" algn="l" defTabSz="45720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cap="none" spc="0" baseline="0">
          <a:solidFill>
            <a:schemeClr val="tx1"/>
          </a:solidFill>
          <a:effectLst/>
          <a:latin typeface="Calibri" pitchFamily="2" charset="0"/>
          <a:ea typeface="SimSun" pitchFamily="0" charset="0"/>
          <a:cs typeface="Times New Roman" pitchFamily="1" charset="0"/>
        </a:defRPr>
      </a:lvl8pPr>
      <a:lvl9pPr marL="3657600" marR="0" indent="0" algn="l" defTabSz="45720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cap="none" spc="0" baseline="0">
          <a:solidFill>
            <a:schemeClr val="tx1"/>
          </a:solidFill>
          <a:effectLst/>
          <a:latin typeface="Calibri" pitchFamily="2" charset="0"/>
          <a:ea typeface="SimSun" pitchFamily="0" charset="0"/>
          <a:cs typeface="Times New Roman" pitchFamily="1" charset="0"/>
        </a:defRPr>
      </a:lvl9pPr>
    </p:titleStyle>
    <p:bodyStyle>
      <a:lvl1pPr marL="342900" marR="0" indent="-342900" algn="l" defTabSz="4572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Char char="•"/>
        <a:tabLst/>
        <a:defRPr sz="3200" b="0" i="0" u="none" strike="noStrike" kern="1" cap="none" spc="0" baseline="0">
          <a:solidFill>
            <a:schemeClr val="tx1"/>
          </a:solidFill>
          <a:effectLst/>
          <a:latin typeface="Calibri" pitchFamily="2" charset="0"/>
          <a:ea typeface="SimSun" pitchFamily="0" charset="0"/>
          <a:cs typeface="Times New Roman" pitchFamily="1" charset="0"/>
        </a:defRPr>
      </a:lvl1pPr>
      <a:lvl2pPr marL="742950" marR="0" indent="-285750" algn="l" defTabSz="4572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Char char="–"/>
        <a:tabLst/>
        <a:defRPr sz="2800" b="0" i="0" u="none" strike="noStrike" kern="1" cap="none" spc="0" baseline="0">
          <a:solidFill>
            <a:schemeClr val="tx1"/>
          </a:solidFill>
          <a:effectLst/>
          <a:latin typeface="Calibri" pitchFamily="2" charset="0"/>
          <a:ea typeface="SimSun" pitchFamily="0" charset="0"/>
          <a:cs typeface="Times New Roman" pitchFamily="1" charset="0"/>
        </a:defRPr>
      </a:lvl2pPr>
      <a:lvl3pPr marL="1143000" marR="0" indent="-228600" algn="l" defTabSz="4572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Char char="•"/>
        <a:tabLst/>
        <a:defRPr sz="2400" b="0" i="0" u="none" strike="noStrike" kern="1" cap="none" spc="0" baseline="0">
          <a:solidFill>
            <a:schemeClr val="tx1"/>
          </a:solidFill>
          <a:effectLst/>
          <a:latin typeface="Calibri" pitchFamily="2" charset="0"/>
          <a:ea typeface="SimSun" pitchFamily="0" charset="0"/>
          <a:cs typeface="Times New Roman" pitchFamily="1" charset="0"/>
        </a:defRPr>
      </a:lvl3pPr>
      <a:lvl4pPr marL="1600200" marR="0" indent="-228600" algn="l" defTabSz="4572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Char char="–"/>
        <a:tabLst/>
        <a:defRPr sz="2000" b="0" i="0" u="none" strike="noStrike" kern="1" cap="none" spc="0" baseline="0">
          <a:solidFill>
            <a:schemeClr val="tx1"/>
          </a:solidFill>
          <a:effectLst/>
          <a:latin typeface="Calibri" pitchFamily="2" charset="0"/>
          <a:ea typeface="SimSun" pitchFamily="0" charset="0"/>
          <a:cs typeface="Times New Roman" pitchFamily="1" charset="0"/>
        </a:defRPr>
      </a:lvl4pPr>
      <a:lvl5pPr marL="2057400" marR="0" indent="-228600" algn="l" defTabSz="4572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Char char="»"/>
        <a:tabLst/>
        <a:defRPr sz="2000" b="0" i="0" u="none" strike="noStrike" kern="1" cap="none" spc="0" baseline="0">
          <a:solidFill>
            <a:schemeClr val="tx1"/>
          </a:solidFill>
          <a:effectLst/>
          <a:latin typeface="Calibri" pitchFamily="2" charset="0"/>
          <a:ea typeface="SimSun" pitchFamily="0" charset="0"/>
          <a:cs typeface="Times New Roman" pitchFamily="1" charset="0"/>
        </a:defRPr>
      </a:lvl5pPr>
      <a:lvl6pPr marL="2514600" marR="0" indent="-228600" algn="l" defTabSz="4572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Char char="•"/>
        <a:tabLst/>
        <a:defRPr sz="2000" b="0" i="0" u="none" strike="noStrike" kern="1" cap="none" spc="0" baseline="0">
          <a:solidFill>
            <a:schemeClr val="tx1"/>
          </a:solidFill>
          <a:effectLst/>
          <a:latin typeface="Calibri" pitchFamily="2" charset="0"/>
          <a:ea typeface="SimSun" pitchFamily="0" charset="0"/>
          <a:cs typeface="Times New Roman" pitchFamily="1" charset="0"/>
        </a:defRPr>
      </a:lvl6pPr>
      <a:lvl7pPr marL="2971800" marR="0" indent="-228600" algn="l" defTabSz="4572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Char char="•"/>
        <a:tabLst/>
        <a:defRPr sz="2000" b="0" i="0" u="none" strike="noStrike" kern="1" cap="none" spc="0" baseline="0">
          <a:solidFill>
            <a:schemeClr val="tx1"/>
          </a:solidFill>
          <a:effectLst/>
          <a:latin typeface="Calibri" pitchFamily="2" charset="0"/>
          <a:ea typeface="SimSun" pitchFamily="0" charset="0"/>
          <a:cs typeface="Times New Roman" pitchFamily="1" charset="0"/>
        </a:defRPr>
      </a:lvl7pPr>
      <a:lvl8pPr marL="3429000" marR="0" indent="-228600" algn="l" defTabSz="4572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Char char="•"/>
        <a:tabLst/>
        <a:defRPr sz="2000" b="0" i="0" u="none" strike="noStrike" kern="1" cap="none" spc="0" baseline="0">
          <a:solidFill>
            <a:schemeClr val="tx1"/>
          </a:solidFill>
          <a:effectLst/>
          <a:latin typeface="Calibri" pitchFamily="2" charset="0"/>
          <a:ea typeface="SimSun" pitchFamily="0" charset="0"/>
          <a:cs typeface="Times New Roman" pitchFamily="1" charset="0"/>
        </a:defRPr>
      </a:lvl8pPr>
      <a:lvl9pPr marL="3886200" marR="0" indent="-228600" algn="l" defTabSz="4572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Char char="•"/>
        <a:tabLst/>
        <a:defRPr sz="2000" b="0" i="0" u="none" strike="noStrike" kern="1" cap="none" spc="0" baseline="0">
          <a:solidFill>
            <a:schemeClr val="tx1"/>
          </a:solidFill>
          <a:effectLst/>
          <a:latin typeface="Calibri" pitchFamily="2" charset="0"/>
          <a:ea typeface="SimSun" pitchFamily="0" charset="0"/>
          <a:cs typeface="Times New Roman" pitchFamily="1" charset="0"/>
        </a:defRPr>
      </a:lvl9pPr>
    </p:bodyStyle>
    <p:otherStyle>
      <a:lvl1pPr marL="0" marR="0" indent="0" algn="l" defTabSz="45720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cap="none" spc="0" baseline="0">
          <a:solidFill>
            <a:schemeClr val="tx1"/>
          </a:solidFill>
          <a:effectLst/>
          <a:latin typeface="Calibri" pitchFamily="2" charset="0"/>
          <a:ea typeface="SimSun" pitchFamily="0" charset="0"/>
          <a:cs typeface="Times New Roman" pitchFamily="1" charset="0"/>
        </a:defRPr>
      </a:lvl1pPr>
      <a:lvl2pPr marL="457200" marR="0" indent="0" algn="l" defTabSz="45720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cap="none" spc="0" baseline="0">
          <a:solidFill>
            <a:schemeClr val="tx1"/>
          </a:solidFill>
          <a:effectLst/>
          <a:latin typeface="Calibri" pitchFamily="2" charset="0"/>
          <a:ea typeface="SimSun" pitchFamily="0" charset="0"/>
          <a:cs typeface="Times New Roman" pitchFamily="1" charset="0"/>
        </a:defRPr>
      </a:lvl2pPr>
      <a:lvl3pPr marL="914400" marR="0" indent="0" algn="l" defTabSz="45720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cap="none" spc="0" baseline="0">
          <a:solidFill>
            <a:schemeClr val="tx1"/>
          </a:solidFill>
          <a:effectLst/>
          <a:latin typeface="Calibri" pitchFamily="2" charset="0"/>
          <a:ea typeface="SimSun" pitchFamily="0" charset="0"/>
          <a:cs typeface="Times New Roman" pitchFamily="1" charset="0"/>
        </a:defRPr>
      </a:lvl3pPr>
      <a:lvl4pPr marL="1371600" marR="0" indent="0" algn="l" defTabSz="45720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cap="none" spc="0" baseline="0">
          <a:solidFill>
            <a:schemeClr val="tx1"/>
          </a:solidFill>
          <a:effectLst/>
          <a:latin typeface="Calibri" pitchFamily="2" charset="0"/>
          <a:ea typeface="SimSun" pitchFamily="0" charset="0"/>
          <a:cs typeface="Times New Roman" pitchFamily="1" charset="0"/>
        </a:defRPr>
      </a:lvl4pPr>
      <a:lvl5pPr marL="1828800" marR="0" indent="0" algn="l" defTabSz="45720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cap="none" spc="0" baseline="0">
          <a:solidFill>
            <a:schemeClr val="tx1"/>
          </a:solidFill>
          <a:effectLst/>
          <a:latin typeface="Calibri" pitchFamily="2" charset="0"/>
          <a:ea typeface="SimSun" pitchFamily="0" charset="0"/>
          <a:cs typeface="Times New Roman" pitchFamily="1" charset="0"/>
        </a:defRPr>
      </a:lvl5pPr>
      <a:lvl6pPr marL="2286000" marR="0" indent="0" algn="l" defTabSz="45720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cap="none" spc="0" baseline="0">
          <a:solidFill>
            <a:schemeClr val="tx1"/>
          </a:solidFill>
          <a:effectLst/>
          <a:latin typeface="Calibri" pitchFamily="2" charset="0"/>
          <a:ea typeface="SimSun" pitchFamily="0" charset="0"/>
          <a:cs typeface="Times New Roman" pitchFamily="1" charset="0"/>
        </a:defRPr>
      </a:lvl6pPr>
      <a:lvl7pPr marL="2743200" marR="0" indent="0" algn="l" defTabSz="45720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cap="none" spc="0" baseline="0">
          <a:solidFill>
            <a:schemeClr val="tx1"/>
          </a:solidFill>
          <a:effectLst/>
          <a:latin typeface="Calibri" pitchFamily="2" charset="0"/>
          <a:ea typeface="SimSun" pitchFamily="0" charset="0"/>
          <a:cs typeface="Times New Roman" pitchFamily="1" charset="0"/>
        </a:defRPr>
      </a:lvl7pPr>
      <a:lvl8pPr marL="3200400" marR="0" indent="0" algn="l" defTabSz="45720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cap="none" spc="0" baseline="0">
          <a:solidFill>
            <a:schemeClr val="tx1"/>
          </a:solidFill>
          <a:effectLst/>
          <a:latin typeface="Calibri" pitchFamily="2" charset="0"/>
          <a:ea typeface="SimSun" pitchFamily="0" charset="0"/>
          <a:cs typeface="Times New Roman" pitchFamily="1" charset="0"/>
        </a:defRPr>
      </a:lvl8pPr>
      <a:lvl9pPr marL="3657600" marR="0" indent="0" algn="l" defTabSz="45720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cap="none" spc="0" baseline="0">
          <a:solidFill>
            <a:schemeClr val="tx1"/>
          </a:solidFill>
          <a:effectLst/>
          <a:latin typeface="Calibri" pitchFamily="2" charset="0"/>
          <a:ea typeface="SimSun" pitchFamily="0" charset="0"/>
          <a:cs typeface="Times New Roman" pitchFamily="1" charset="0"/>
        </a:defRPr>
      </a:lvl9pPr>
    </p:otherStyle>
  </p:txStyles>
</p:sldMaster>
</file>

<file path=ppt/slides/_rels/slide1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2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.png"/></Relationships>
</file>

<file path=ppt/slides/_rels/slide3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/Relationships>
</file>

<file path=ppt/slides/_rels/slide4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.png"/></Relationships>
</file>

<file path=ppt/slides/_rels/slide5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png"/></Relationships>
</file>

<file path=ppt/slides/_rels/slide6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png"/></Relationships>
</file>

<file path=ppt/slides/_rels/slide7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s/_rels/slide8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png"/><Relationship Id="rId4" Type="http://schemas.openxmlformats.org/officeDocument/2006/relationships/image" Target="../media/image10.png"/></Relationships>
</file>

<file path=ppt/slides/_rels/slide9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1.png"/></Relationships>
</file>

<file path=ppt/slides/slide1.xml><?xml version="1.0" encoding="utf-8"?>
<p:sld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mc:Ignorable="p14">
  <p:cSld>
    <p:bg>
      <p:bgPr>
        <a:solidFill>
          <a:schemeClr val="accent2">
            <a:tint val="625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1"/>
          <p:cNvSpPr txBox="1">
            <a:extLst>
              <a:ext uri="smNativeData">
                <pr:smNativeData xmlns:pr="smNativeData" xmlns="smNativeData" val="SMDATA_16_fx4eaBMAAAAlAAAAEg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EIr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u+DjBf///wEAAAAAAAAAAAAAAAAAAAAAAAAAAAAAAAAAAAAAAAAAAAAAAAJ/f38AgICAA8zMzADAwP8Af39/AAAAAAAAAAAAAAAAAAAAAAAAAAAAIQAAABgAAAAUAAAANQIAAGwTAAC6JwAAaTUAAAAAAAAmAAAACAAAAP//////////MAAAABQAAAAAAAAAAAD//wAAAQAAAP//AAABAA=="/>
              </a:ext>
            </a:extLst>
          </p:cNvSpPr>
          <p:nvPr/>
        </p:nvSpPr>
        <p:spPr>
          <a:xfrm>
            <a:off x="358775" y="3157220"/>
            <a:ext cx="6099175" cy="552513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/>
          </a:p>
        </p:txBody>
      </p:sp>
      <p:pic>
        <p:nvPicPr>
          <p:cNvPr id="3" name="Picture1"/>
          <p:cNvPicPr>
            <a:picLocks noChangeAspect="1"/>
            <a:extLst>
              <a:ext uri="smNativeData">
                <pr:smNativeData xmlns:pr="smNativeData" xmlns="smNativeData" val="SMDATA_18_fx4eaBMAAAAlAAAAEQAAAC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AAAE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Lvg4wX///8BAAAAAAAAAAAAAAAAAAAAAAAAAAAAAAAAAAAAAAAAAAAAAAACf39/AICAgAPMzMwAwMD/AH9/fwAAAAAAAAAAAAAAAAD///8AAAAAACEAAAAYAAAAFAAAAN/////UDwAADyoAABRIAAAAAAAAJgAAAAgAAAD//////////zAAAAAUAAAAAAAAAAAA//8AAAEAAAD//wAAAQA="/>
              </a:ext>
            </a:extLst>
          </p:cNvPicPr>
          <p:nvPr/>
        </p:nvPicPr>
        <p:blipFill>
          <a:blip r:embed="rId3"/>
          <a:stretch>
            <a:fillRect/>
          </a:stretch>
        </p:blipFill>
        <p:spPr>
          <a:xfrm>
            <a:off x="-20955" y="2573020"/>
            <a:ext cx="6858000" cy="914400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4" name="Textbox2"/>
          <p:cNvSpPr txBox="1">
            <a:extLst>
              <a:ext uri="smNativeData">
                <pr:smNativeData xmlns:pr="smNativeData" xmlns="smNativeData" val="SMDATA_16_fx4eaBMAAAAlAAAAEgAAAE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IEH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u+DjBf///wEAAAAAAAAAAAAAAAAAAAAAAAAAAAAAAAAAAAAAAAAAAAAAAAJ/f38AgICAA8zMzADAwP8Af39/AAAAAAAAAAAAAAAAAAAAAAAAAAAAIQAAABgAAAAUAAAA+QMAAMQBAADYJgAA1A8AAAAgAAAmAAAACAAAAP//////////MAAAABQAAAAAAAAAAAD//wAAAQAAAP//AAABAA=="/>
              </a:ext>
            </a:extLst>
          </p:cNvSpPr>
          <p:nvPr/>
        </p:nvSpPr>
        <p:spPr>
          <a:xfrm>
            <a:off x="645795" y="287020"/>
            <a:ext cx="5668645" cy="2286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 algn="ctr">
              <a:defRPr sz="4800" cap="none"/>
            </a:pPr>
            <a:r>
              <a:t>W1FKF  1296 MHz </a:t>
            </a:r>
          </a:p>
          <a:p>
            <a:pPr algn="ctr">
              <a:defRPr sz="4800" cap="none"/>
            </a:pPr>
            <a:r>
              <a:t>2 meter mesh Dish</a:t>
            </a:r>
          </a:p>
          <a:p>
            <a:pPr algn="ctr">
              <a:defRPr sz="4800" cap="none"/>
            </a:pPr>
            <a:r>
              <a:t>400 + watts at feed</a:t>
            </a:r>
          </a:p>
        </p:txBody>
      </p:sp>
      <p:sp>
        <p:nvSpPr>
          <p:cNvPr id="5" name="Textbox3"/>
          <p:cNvSpPr txBox="1">
            <a:extLst>
              <a:ext uri="smNativeData">
                <pr:smNativeData xmlns:pr="smNativeData" xmlns="smNativeData" val="SMDATA_16_fx4eaBMAAAAlAAAAEgAAAE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NwIAAD/fwAA/38AAAAAAAAJAAAABAAAAOoED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u+DjBf///wEAAAAAAAAAAAAAAAAAAAAAAAAAAAAAAAAAAAAAAAAAAAAAAAJ/f38AgICAA8zMzADAwP8Af39/AAAAAAAAAAAAAAAAAAAAAAAAAAAAIQAAABgAAAAUAAAACxoAANVIAADnIgAAFUsAAAAgAAAmAAAACAAAAP//////////MAAAABQAAAAAAAAAAAD//wAAAQAAAP//AAABAA=="/>
              </a:ext>
            </a:extLst>
          </p:cNvSpPr>
          <p:nvPr/>
        </p:nvSpPr>
        <p:spPr>
          <a:xfrm>
            <a:off x="4233545" y="11839575"/>
            <a:ext cx="1440180" cy="36576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/>
            <a:r>
              <a:t>5-9-25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mc:Ignorable="p14">
  <p:cSld>
    <p:bg>
      <p:bgPr>
        <a:solidFill>
          <a:schemeClr val="accent2">
            <a:tint val="625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1"/>
          <p:cNvPicPr>
            <a:picLocks noChangeAspect="1"/>
            <a:extLst>
              <a:ext uri="smNativeData">
                <pr:smNativeData xmlns:pr="smNativeData" xmlns="smNativeData" val="SMDATA_18_fx4eaBMAAAAlAAAAEQAAAC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NAHQ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Lvg4wX///8BAAAAAAAAAAAAAAAAAAAAAAAAAAAAAAAAAAAAAAAAAAAAAAACf39/AICAgAPMzMwAwMD/AH9/fwAAAAAAAAAAAAAAAAD///8AAAAAACEAAAAYAAAAFAAAACMCAABuIgAAZyYAAHk9AAAAAAAAJgAAAAgAAAD//////////zAAAAAUAAAAAAAAAAAA//8AAAEAAAD//wAAAQA="/>
              </a:ext>
            </a:extLst>
          </p:cNvPicPr>
          <p:nvPr/>
        </p:nvPicPr>
        <p:blipFill>
          <a:blip r:embed="rId3"/>
          <a:stretch>
            <a:fillRect/>
          </a:stretch>
        </p:blipFill>
        <p:spPr>
          <a:xfrm>
            <a:off x="347345" y="5596890"/>
            <a:ext cx="5895340" cy="4396105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3" name="Textbox1"/>
          <p:cNvSpPr txBox="1">
            <a:extLst>
              <a:ext uri="smNativeData">
                <pr:smNativeData xmlns:pr="smNativeData" xmlns="smNativeData" val="SMDATA_16_fx4eaBMAAAAlAAAAEgAAAE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JgKAAD/fwAA/38AAAAAAAAJAAAABAAAAOoED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u+DjBf///wEAAAAAAAAAAAAAAAAAAAAAAAAAAAAAAAAAAAAAAAAAAAAAAAJ/f38AgICAA8zMzADAwP8Af39/AAAAAAAAAAAAAAAAAAAAAAAAAAAAIQAAABgAAAAUAAAAIwIAAAkLAAArKAAAKR4AAAAgAAAmAAAACAAAAP//////////MAAAABQAAAAAAAAAAAD//wAAAQAAAP//AAABAA=="/>
              </a:ext>
            </a:extLst>
          </p:cNvSpPr>
          <p:nvPr/>
        </p:nvSpPr>
        <p:spPr>
          <a:xfrm>
            <a:off x="347345" y="1793875"/>
            <a:ext cx="6182360" cy="310896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 algn="ctr">
              <a:defRPr sz="3600" cap="none"/>
            </a:pPr>
            <a:r>
              <a:t>W6PQL 1296 </a:t>
            </a:r>
            <a:r>
              <a:t>Ampifier</a:t>
            </a:r>
          </a:p>
          <a:p>
            <a:pPr algn="ctr">
              <a:defRPr sz="3600" cap="none"/>
            </a:pPr>
            <a:r>
              <a:t>(670 w) </a:t>
            </a:r>
          </a:p>
          <a:p>
            <a:pPr algn="ctr">
              <a:defRPr sz="3600" cap="none"/>
            </a:pPr>
            <a:r>
              <a:t> 10 Watt driver amp</a:t>
            </a:r>
          </a:p>
          <a:p>
            <a:pPr algn="ctr">
              <a:defRPr sz="3600" cap="none"/>
            </a:pPr>
            <a:r>
              <a:t>2 x 24 volt power supplies</a:t>
            </a:r>
          </a:p>
          <a:p>
            <a:pPr algn="ctr">
              <a:defRPr sz="3600" cap="none"/>
            </a:pPr>
            <a:r>
              <a:t>Sequencer ,  Etc.</a:t>
            </a:r>
          </a:p>
          <a:p>
            <a:p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mc:Ignorable="p14">
  <p:cSld>
    <p:bg>
      <p:bgPr>
        <a:solidFill>
          <a:schemeClr val="accent2">
            <a:tint val="625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1"/>
          <p:cNvPicPr>
            <a:picLocks noChangeAspect="1"/>
            <a:extLst>
              <a:ext uri="smNativeData">
                <pr:smNativeData xmlns:pr="smNativeData" xmlns="smNativeData" val="SMDATA_18_fx4eaBMAAAAlAAAAEQAAAC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Lvg4wX///8BAAAAAAAAAAAAAAAAAAAAAAAAAAAAAAAAAAAAAAAAAAAAAAACf39/AICAgAPMzMwAwMD/AH9/fwAAAAAAAAAAAAAAAAD///8AAAAAACEAAAAYAAAAFAAAAOMAAAAiHQAALCgAAJg6AAAAAAAAJgAAAAgAAAD//////////zAAAAAUAAAAAAAAAAAA//8AAAEAAAD//wAAAQA="/>
              </a:ext>
            </a:extLst>
          </p:cNvPicPr>
          <p:nvPr/>
        </p:nvPicPr>
        <p:blipFill>
          <a:blip r:embed="rId3"/>
          <a:stretch>
            <a:fillRect/>
          </a:stretch>
        </p:blipFill>
        <p:spPr>
          <a:xfrm>
            <a:off x="144145" y="4735830"/>
            <a:ext cx="6386195" cy="478917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3" name="Textbox1"/>
          <p:cNvSpPr txBox="1">
            <a:extLst>
              <a:ext uri="smNativeData">
                <pr:smNativeData xmlns:pr="smNativeData" xmlns="smNativeData" val="SMDATA_16_fx4eaBMAAAAlAAAAEgAAAE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NwIAAD/fwAA/38AAAAAAAAJAAAABAAAAOoED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u+DjBf///wEAAAAAAAAAAAAAAAAAAAAAAAAAAAAAAAAAAAAAAAAAAAAAAAJ/f38AgICAA8zMzADAwP8Af39/AAAAAAAAAAAAAAAAAAAAAAAAAAAAIQAAABgAAAAUAAAAqQMAAHoLAACIJgAAehQAAAAgAAAmAAAACAAAAP//////////MAAAABQAAAAAAAAAAAD//wAAAQAAAP//AAABAA=="/>
              </a:ext>
            </a:extLst>
          </p:cNvSpPr>
          <p:nvPr/>
        </p:nvSpPr>
        <p:spPr>
          <a:xfrm>
            <a:off x="594995" y="1865630"/>
            <a:ext cx="5668645" cy="146304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 algn="ctr">
              <a:defRPr sz="3000" cap="none"/>
            </a:pPr>
            <a:r>
              <a:t>Ceptum Feed </a:t>
            </a:r>
          </a:p>
          <a:p>
            <a:pPr algn="ctr">
              <a:defRPr sz="3000" cap="none"/>
            </a:pPr>
            <a:r>
              <a:t>with Square to round</a:t>
            </a:r>
          </a:p>
          <a:p>
            <a:pPr algn="ctr">
              <a:defRPr sz="3000" cap="none"/>
            </a:pPr>
            <a:r>
              <a:t> transition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mc:Ignorable="p14">
  <p:cSld>
    <p:bg>
      <p:bgPr>
        <a:solidFill>
          <a:schemeClr val="accent2">
            <a:tint val="625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1"/>
          <p:cNvPicPr>
            <a:picLocks noChangeAspect="1"/>
            <a:extLst>
              <a:ext uri="smNativeData">
                <pr:smNativeData xmlns:pr="smNativeData" xmlns="smNativeData" val="SMDATA_18_fx4eaBMAAAAlAAAAEQAAAC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BQAFE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Lvg4wX///8BAAAAAAAAAAAAAAAAAAAAAAAAAAAAAAAAAAAAAAAAAAAAAAACf39/AICAgAPMzMwAwMD/AH9/fwAAAAAAAAAAAAAAAAD///8AAAAAACEAAAAYAAAAFAAAAOEDAACDFgAATyYAAGtEAAAAAAAAJgAAAAgAAAD//////////zAAAAAUAAAAAAAAAAAA//8AAAEAAAD//wAAAQA="/>
              </a:ext>
            </a:extLst>
          </p:cNvPicPr>
          <p:nvPr/>
        </p:nvPicPr>
        <p:blipFill>
          <a:blip r:embed="rId3"/>
          <a:stretch>
            <a:fillRect/>
          </a:stretch>
        </p:blipFill>
        <p:spPr>
          <a:xfrm>
            <a:off x="630555" y="3659505"/>
            <a:ext cx="5596890" cy="746252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3" name="Textbox1"/>
          <p:cNvSpPr txBox="1">
            <a:extLst>
              <a:ext uri="smNativeData">
                <pr:smNativeData xmlns:pr="smNativeData" xmlns="smNativeData" val="SMDATA_16_fx4eaBMAAAAlAAAAEg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NwIAAD/fwAA/38AAAAAAAAJAAAABAAAAOoED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u+DjBf///wEAAAAAAAAAAAAAAAAAAAAAAAAAAAAAAAAAAAAAAAAAAAAAAAJ/f38AgICAA8zMzADAwP8Af39/AAAAAAAAAAAAAAAAAAAAAAAAAAAAIQAAABgAAAAUAAAA0gUAAKYCAABfJAAAMBUAAAAAAAAmAAAACAAAAP//////////MAAAABQAAAAAAAAAAAD//wAAAQAAAP//AAABAA=="/>
              </a:ext>
            </a:extLst>
          </p:cNvSpPr>
          <p:nvPr/>
        </p:nvSpPr>
        <p:spPr>
          <a:xfrm>
            <a:off x="946150" y="430530"/>
            <a:ext cx="4966335" cy="301371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 algn="ctr">
              <a:defRPr sz="2800" cap="none"/>
            </a:pPr>
            <a:r>
              <a:t>OK1DFC Septum Feed Feed </a:t>
            </a:r>
          </a:p>
          <a:p>
            <a:pPr algn="ctr">
              <a:defRPr sz="2800" cap="none"/>
            </a:pPr>
            <a:r>
              <a:t>Fiberglass Struts </a:t>
            </a:r>
          </a:p>
          <a:p>
            <a:pPr algn="ctr">
              <a:defRPr sz="2800" cap="none"/>
            </a:pPr>
            <a:r>
              <a:t>Preamp WD5AGO .3 dB  </a:t>
            </a:r>
            <a:r>
              <a:t>nf</a:t>
            </a:r>
          </a:p>
          <a:p>
            <a:pPr algn="ctr">
              <a:defRPr sz="2800" cap="none"/>
            </a:pPr>
            <a:r>
              <a:t>35 DB gain preamp</a:t>
            </a:r>
          </a:p>
          <a:p>
            <a:pPr algn="ctr">
              <a:defRPr sz="2800" cap="none"/>
            </a:pPr>
            <a:r>
              <a:t>Isolation Rx Relay</a:t>
            </a:r>
          </a:p>
          <a:p>
            <a:pPr algn="ctr">
              <a:defRPr sz="2800" cap="none"/>
            </a:pPr>
            <a:r>
              <a:t> In Back section of Feed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mc:Ignorable="p14">
  <p:cSld>
    <p:bg>
      <p:bgPr>
        <a:solidFill>
          <a:schemeClr val="accent2">
            <a:tint val="625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1"/>
          <p:cNvPicPr>
            <a:picLocks noChangeAspect="1"/>
            <a:extLst>
              <a:ext uri="smNativeData">
                <pr:smNativeData xmlns:pr="smNativeData" xmlns="smNativeData" val="SMDATA_18_fx4eaBMAAAAlAAAAEQAAAC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BGAw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Lvg4wX///8BAAAAAAAAAAAAAAAAAAAAAAAAAAAAAAAAAAAAAAAAAAAAAAACf39/AICAgAPMzMwAwMD/AH9/fwAAAAAAAAAAAAAAAAD///8AAAAAACEAAAAYAAAAFAAAAHQBAACoEQAAvSgAANFAAAAAAAAAJgAAAAgAAAD//////////zAAAAAUAAAAAAAAAAAA//8AAAEAAAD//wAAAQA="/>
              </a:ext>
            </a:extLst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" y="2870200"/>
            <a:ext cx="6386195" cy="7666355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3" name="Textbox1"/>
          <p:cNvSpPr txBox="1">
            <a:extLst>
              <a:ext uri="smNativeData">
                <pr:smNativeData xmlns:pr="smNativeData" xmlns="smNativeData" val="SMDATA_16_fx4eaBMAAAAlAAAAEgAAAE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CcKAAD/fwAA/38AAAAAAAAJAAAABAAAAOoED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u+DjBf///wEAAAAAAAAAAAAAAAAAAAAAAAAAAAAAAAAAAAAAAAAAAAAAAAJ/f38AgICAA8zMzADAwP8Af39/AAAAAAAAAAAAAAAAAAAAAAAAAAAAIQAAABgAAAAUAAAAYwgAAJgKAABQIwAAaBAAAAAgAAAmAAAACAAAAP//////////MAAAABQAAAAAAAAAAAD//wAAAQAAAP//AAABAA=="/>
              </a:ext>
            </a:extLst>
          </p:cNvSpPr>
          <p:nvPr/>
        </p:nvSpPr>
        <p:spPr>
          <a:xfrm>
            <a:off x="1363345" y="1722120"/>
            <a:ext cx="4377055" cy="94488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 algn="ctr">
              <a:defRPr sz="2800" cap="none"/>
            </a:pPr>
            <a:r>
              <a:t>Tower can be </a:t>
            </a:r>
            <a:r>
              <a:t>layed </a:t>
            </a:r>
          </a:p>
          <a:p>
            <a:pPr algn="ctr">
              <a:defRPr sz="2800" cap="none"/>
            </a:pPr>
            <a:r>
              <a:t>over to wok 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mc:Ignorable="p14">
  <p:cSld>
    <p:bg>
      <p:bgPr>
        <a:solidFill>
          <a:schemeClr val="accent2">
            <a:tint val="625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1"/>
          <p:cNvPicPr>
            <a:picLocks noChangeAspect="1"/>
            <a:extLst>
              <a:ext uri="smNativeData">
                <pr:smNativeData xmlns:pr="smNativeData" xmlns="smNativeData" val="SMDATA_18_fx4eaBMAAAAlAAAAEQAAAC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C9Ag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Lvg4wX///8BAAAAAAAAAAAAAAAAAAAAAAAAAAAAAAAAAAAAAAAAAAAAAAACf39/AICAgAPMzMwAwMD/AH9/fwAAAAAAAAAAAAAAAAD///8AAAAAACEAAAAYAAAAFAAAAK0CAABiBwAAgycAAIA4AAAAAAAAJgAAAAgAAAD//////////zAAAAAUAAAAAAAAAAAA//8AAAEAAAD//wAAAQA="/>
              </a:ext>
            </a:extLst>
          </p:cNvPicPr>
          <p:nvPr/>
        </p:nvPicPr>
        <p:blipFill>
          <a:blip r:embed="rId3"/>
          <a:stretch>
            <a:fillRect/>
          </a:stretch>
        </p:blipFill>
        <p:spPr>
          <a:xfrm>
            <a:off x="434975" y="1200150"/>
            <a:ext cx="5988050" cy="7984490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mc:Ignorable="p14">
  <p:cSld>
    <p:bg>
      <p:bgPr>
        <a:solidFill>
          <a:schemeClr val="accent2">
            <a:tint val="625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1"/>
          <p:cNvPicPr>
            <a:picLocks noChangeAspect="1"/>
            <a:extLst>
              <a:ext uri="smNativeData">
                <pr:smNativeData xmlns:pr="smNativeData" xmlns="smNativeData" val="SMDATA_18_fx4eaBMAAAAlAAAAEQAAAC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CZAQ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Lvg4wX///8BAAAAAAAAAAAAAAAAAAAAAAAAAAAAAAAAAAAAAAAAAAAAAAACf39/AICAgAPMzMwAwMD/AH9/fwAAAAAAAAAAAAAAAAD///8AAAAAACEAAAAYAAAAFAAAABUBAACWBgAAGykAACIdAAAAAAAAJgAAAAgAAAD//////////zAAAAAUAAAAAAAAAAAA//8AAAEAAAD//wAAAQA="/>
              </a:ext>
            </a:extLst>
          </p:cNvPicPr>
          <p:nvPr/>
        </p:nvPicPr>
        <p:blipFill>
          <a:blip r:embed="rId3"/>
          <a:stretch>
            <a:fillRect/>
          </a:stretch>
        </p:blipFill>
        <p:spPr>
          <a:xfrm>
            <a:off x="175895" y="1070610"/>
            <a:ext cx="6506210" cy="366522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3" name="Picture2"/>
          <p:cNvPicPr>
            <a:picLocks noChangeAspect="1"/>
            <a:extLst>
              <a:ext uri="smNativeData">
                <pr:smNativeData xmlns:pr="smNativeData" xmlns="smNativeData" val="SMDATA_18_fx4eaBMAAAAlAAAAEQAAAC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BAAI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Lvg4wX///8BAAAAAAAAAAAAAAAAAAAAAAAAAAAAAAAAAAAAAAAAAAAAAAACf39/AICAgAPMzMwAwMD/AH9/fwAAAAAAAAAAAAAAAAD///8AAAAAACEAAAAYAAAAFAAAABUBAAD9IQAAjCkAALEvAAAAAAAAJgAAAAgAAAD//////////zAAAAAUAAAAAAAAAAAA//8AAAEAAAD//wAAAQA="/>
              </a:ext>
            </a:extLst>
          </p:cNvPicPr>
          <p:nvPr/>
        </p:nvPicPr>
        <p:blipFill>
          <a:blip r:embed="rId4"/>
          <a:stretch>
            <a:fillRect/>
          </a:stretch>
        </p:blipFill>
        <p:spPr>
          <a:xfrm>
            <a:off x="175895" y="5525135"/>
            <a:ext cx="6577965" cy="2227580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mc:Ignorable="p14">
  <p:cSld>
    <p:bg>
      <p:bgPr>
        <a:solidFill>
          <a:schemeClr val="accent2">
            <a:tint val="625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1"/>
          <p:cNvPicPr>
            <a:picLocks noChangeAspect="1"/>
            <a:extLst>
              <a:ext uri="smNativeData">
                <pr:smNativeData xmlns:pr="smNativeData" xmlns="smNativeData" val="SMDATA_18_fx4eaBMAAAAlAAAAEQAAAC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BZAFg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Lvg4wX///8BAAAAAAAAAAAAAAAAAAAAAAAAAAAAAAAAAAAAAAAAAAAAAAACf39/AICAgAPMzMwAwMD/AH9/fwAAAAAAAAAAAAAAAAD///8AAAAAACEAAAAYAAAAFAAAANEBAACmAgAAXygAAPQWAAAAAAAAJgAAAAgAAAD//////////zAAAAAUAAAAAAAAAAAA//8AAAEAAAD//wAAAQA="/>
              </a:ext>
            </a:extLst>
          </p:cNvPicPr>
          <p:nvPr/>
        </p:nvPicPr>
        <p:blipFill>
          <a:blip r:embed="rId3"/>
          <a:stretch>
            <a:fillRect/>
          </a:stretch>
        </p:blipFill>
        <p:spPr>
          <a:xfrm>
            <a:off x="295275" y="430530"/>
            <a:ext cx="6267450" cy="330073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3" name="Picture2"/>
          <p:cNvPicPr>
            <a:picLocks noChangeAspect="1"/>
            <a:extLst>
              <a:ext uri="smNativeData">
                <pr:smNativeData xmlns:pr="smNativeData" xmlns="smNativeData" val="SMDATA_18_fx4eaBMAAAAlAAAAEQAAAC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Lvg4wX///8BAAAAAAAAAAAAAAAAAAAAAAAAAAAAAAAAAAAAAAAAAAAAAAACf39/AICAgAPMzMwAwMD/AH9/fwAAAAAAAAAAAAAAAAD///8AAAAAACEAAAAYAAAAFAAAANEBAAC8GgAAXygAABFAAAAAAAAAJgAAAAgAAAD//////////zAAAAAUAAAAAAAAAAAA//8AAAEAAAD//wAAAQA="/>
              </a:ext>
            </a:extLst>
          </p:cNvPicPr>
          <p:nvPr/>
        </p:nvPicPr>
        <p:blipFill>
          <a:blip r:embed="rId4"/>
          <a:stretch>
            <a:fillRect/>
          </a:stretch>
        </p:blipFill>
        <p:spPr>
          <a:xfrm>
            <a:off x="295275" y="4345940"/>
            <a:ext cx="6267450" cy="6068695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mc:Ignorable="p14">
  <p:cSld>
    <p:bg>
      <p:bgPr>
        <a:solidFill>
          <a:schemeClr val="accent2">
            <a:tint val="625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1"/>
          <p:cNvPicPr>
            <a:picLocks noChangeAspect="1"/>
            <a:extLst>
              <a:ext uri="smNativeData">
                <pr:smNativeData xmlns:pr="smNativeData" xmlns="smNativeData" val="SMDATA_18_fx4eaBMAAAAlAAAAEQAAAC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Lvg4wX///8BAAAAAAAAAAAAAAAAAAAAAAAAAAAAAAAAAAAAAAAAAAAAAAACf39/AICAgAPMzMwAwMD/AH9/fwAAAAAAAAAAAAAAAAD///8AAAAAACEAAAAYAAAAFAAAAOgEAACJEgAAriUAAD0+AAAAAAAAJgAAAAgAAAD//////////zAAAAAUAAAAAAAAAAAA//8AAAEAAAD//wAAAQA="/>
              </a:ext>
            </a:extLst>
          </p:cNvPicPr>
          <p:nvPr/>
        </p:nvPicPr>
        <p:blipFill>
          <a:blip r:embed="rId3"/>
          <a:stretch>
            <a:fillRect/>
          </a:stretch>
        </p:blipFill>
        <p:spPr>
          <a:xfrm>
            <a:off x="797560" y="3013075"/>
            <a:ext cx="5327650" cy="710438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3" name="Textbox1"/>
          <p:cNvSpPr txBox="1">
            <a:extLst>
              <a:ext uri="smNativeData">
                <pr:smNativeData xmlns:pr="smNativeData" xmlns="smNativeData" val="SMDATA_16_fx4eaBMAAAAlAAAAEg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CcK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u+DjBf///wEAAAAAAAAAAAAAAAAAAAAAAAAAAAAAAAAAAAAAAAAAAAAAAAJ/f38AgICAA8zMzADAwP8Af39/AAAAAAAAAAAAAAAAAAAAAAAAAAAAIQAAABgAAAAUAAAAvQUAAIgDAABuIgAAxhAAAAAAAAAmAAAACAAAAP//////////MAAAABQAAAAAAAAAAAD//wAAAQAAAP//AAABAA=="/>
              </a:ext>
            </a:extLst>
          </p:cNvSpPr>
          <p:nvPr/>
        </p:nvSpPr>
        <p:spPr>
          <a:xfrm>
            <a:off x="932815" y="574040"/>
            <a:ext cx="4664075" cy="21526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 algn="ctr">
              <a:defRPr sz="3600" cap="none"/>
            </a:pPr>
            <a:r>
              <a:t>1.5 meter off- set dish</a:t>
            </a:r>
          </a:p>
          <a:p>
            <a:pPr algn="ctr">
              <a:defRPr sz="3600" cap="none"/>
            </a:pPr>
            <a:r>
              <a:t>For 10 GHz EME</a:t>
            </a:r>
          </a:p>
          <a:p>
            <a:pPr algn="ctr">
              <a:defRPr sz="3600" cap="none"/>
            </a:pPr>
            <a:r>
              <a:t> Good to  40 GHz </a:t>
            </a:r>
          </a:p>
        </p:txBody>
      </p:sp>
      <p:sp>
        <p:nvSpPr>
          <p:cNvPr id="4" name="Textbox2"/>
          <p:cNvSpPr txBox="1">
            <a:extLst>
              <a:ext uri="smNativeData">
                <pr:smNativeData xmlns:pr="smNativeData" xmlns="smNativeData" val="SMDATA_16_fx4eaBMAAAAlAAAAEg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NwI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u+DjBf///wEAAAAAAAAAAAAAAAAAAAAAAAAAAAAAAAAAAAAAAAAAAAAAAAJ/f38AgICAA8zMzADAwP8Af39/AAAAAAAAAAAAAAAAAAAAAAAAAAAAIQAAABgAAAAUAAAAtgkAAABAAAAlHgAARkkAAAAAAAAmAAAACAAAAP//////////MAAAABQAAAAAAAAAAAD//wAAAQAAAP//AAABAA=="/>
              </a:ext>
            </a:extLst>
          </p:cNvSpPr>
          <p:nvPr/>
        </p:nvSpPr>
        <p:spPr>
          <a:xfrm>
            <a:off x="1578610" y="10403840"/>
            <a:ext cx="3321685" cy="150749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 algn="ctr">
              <a:defRPr sz="4800" cap="none"/>
            </a:pPr>
            <a:r>
              <a:t>Work in progress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esentation">
  <a:themeElements>
    <a:clrScheme name="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535379"/>
      </a:accent3>
      <a:accent4>
        <a:srgbClr val="737359"/>
      </a:accent4>
      <a:accent5>
        <a:srgbClr val="939339"/>
      </a:accent5>
      <a:accent6>
        <a:srgbClr val="B3B319"/>
      </a:accent6>
      <a:hlink>
        <a:srgbClr val="009999"/>
      </a:hlink>
      <a:folHlink>
        <a:srgbClr val="99CC00"/>
      </a:folHlink>
    </a:clrScheme>
    <a:fontScheme name="Presentation">
      <a:majorFont>
        <a:latin typeface="Calibri"/>
        <a:ea typeface="SimSun"/>
        <a:cs typeface="Times New Roman"/>
      </a:majorFont>
      <a:minorFont>
        <a:latin typeface="Calibri"/>
        <a:ea typeface="SimSun"/>
        <a:cs typeface="Times New Roma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>
        <a:prstTxWarp prst="textNoShape">
          <a:avLst/>
        </a:prstTxWarp>
        <a:noAutofit/>
      </a:bodyPr>
      <a:lstStyle>
        <a:defPPr>
          <a:defRPr/>
        </a:defPPr>
      </a:lstStyle>
      <a:style>
        <a:lnRef idx="0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>
    <a:extraClrScheme>
      <a:clrScheme name="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535379"/>
        </a:accent3>
        <a:accent4>
          <a:srgbClr val="737359"/>
        </a:accent4>
        <a:accent5>
          <a:srgbClr val="939339"/>
        </a:accent5>
        <a:accent6>
          <a:srgbClr val="B3B31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DF7986"/>
        </a:accent3>
        <a:accent4>
          <a:srgbClr val="BF59A6"/>
        </a:accent4>
        <a:accent5>
          <a:srgbClr val="9F39C6"/>
        </a:accent5>
        <a:accent6>
          <a:srgbClr val="7F19E6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ACACDF"/>
        </a:accent3>
        <a:accent4>
          <a:srgbClr val="9C9CBF"/>
        </a:accent4>
        <a:accent5>
          <a:srgbClr val="7C7C9F"/>
        </a:accent5>
        <a:accent6>
          <a:srgbClr val="5C5C7F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6DA6DF"/>
        </a:accent3>
        <a:accent4>
          <a:srgbClr val="4D86BF"/>
        </a:accent4>
        <a:accent5>
          <a:srgbClr val="2D669F"/>
        </a:accent5>
        <a:accent6>
          <a:srgbClr val="0D467F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53ACAC"/>
        </a:accent3>
        <a:accent4>
          <a:srgbClr val="738C8C"/>
        </a:accent4>
        <a:accent5>
          <a:srgbClr val="936C6C"/>
        </a:accent5>
        <a:accent6>
          <a:srgbClr val="B34C4C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6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6D8FA7"/>
        </a:accent3>
        <a:accent4>
          <a:srgbClr val="8DAF87"/>
        </a:accent4>
        <a:accent5>
          <a:srgbClr val="ADCF67"/>
        </a:accent5>
        <a:accent6>
          <a:srgbClr val="CDEF47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7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9E9980"/>
        </a:accent3>
        <a:accent4>
          <a:srgbClr val="7EB9A0"/>
        </a:accent4>
        <a:accent5>
          <a:srgbClr val="5EC9C0"/>
        </a:accent5>
        <a:accent6>
          <a:srgbClr val="3EE9E0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8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209020"/>
        </a:accent3>
        <a:accent4>
          <a:srgbClr val="407040"/>
        </a:accent4>
        <a:accent5>
          <a:srgbClr val="605060"/>
        </a:accent5>
        <a:accent6>
          <a:srgbClr val="80308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9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666A6B"/>
        </a:accent3>
        <a:accent4>
          <a:srgbClr val="864A8B"/>
        </a:accent4>
        <a:accent5>
          <a:srgbClr val="A62AAB"/>
        </a:accent5>
        <a:accent6>
          <a:srgbClr val="C60ACB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10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A07E88"/>
        </a:accent3>
        <a:accent4>
          <a:srgbClr val="C05E68"/>
        </a:accent4>
        <a:accent5>
          <a:srgbClr val="E03E48"/>
        </a:accent5>
        <a:accent6>
          <a:srgbClr val="FF1E28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11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8686DF"/>
        </a:accent3>
        <a:accent4>
          <a:srgbClr val="A6A6BF"/>
        </a:accent4>
        <a:accent5>
          <a:srgbClr val="C6C69F"/>
        </a:accent5>
        <a:accent6>
          <a:srgbClr val="E6E67F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12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8F7F4F"/>
        </a:accent3>
        <a:accent4>
          <a:srgbClr val="6F9F6F"/>
        </a:accent4>
        <a:accent5>
          <a:srgbClr val="4FBF8F"/>
        </a:accent5>
        <a:accent6>
          <a:srgbClr val="2FDFAF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535379"/>
        </a:accent3>
        <a:accent4>
          <a:srgbClr val="737359"/>
        </a:accent4>
        <a:accent5>
          <a:srgbClr val="939339"/>
        </a:accent5>
        <a:accent6>
          <a:srgbClr val="B3B31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Presentation">
  <a:themeElements>
    <a:clrScheme name="Presentation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535379"/>
      </a:accent3>
      <a:accent4>
        <a:srgbClr val="737359"/>
      </a:accent4>
      <a:accent5>
        <a:srgbClr val="939339"/>
      </a:accent5>
      <a:accent6>
        <a:srgbClr val="B3B319"/>
      </a:accent6>
      <a:hlink>
        <a:srgbClr val="009999"/>
      </a:hlink>
      <a:folHlink>
        <a:srgbClr val="99CC00"/>
      </a:folHlink>
    </a:clrScheme>
    <a:fontScheme name="Presentation">
      <a:majorFont>
        <a:latin typeface="Calibri"/>
        <a:ea typeface="SimSun"/>
        <a:cs typeface="Times New Roman"/>
      </a:majorFont>
      <a:minorFont>
        <a:latin typeface="Calibri"/>
        <a:ea typeface="SimSun"/>
        <a:cs typeface="Times New Roma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>
        <a:prstTxWarp prst="textNoShape">
          <a:avLst/>
        </a:prstTxWarp>
        <a:noAutofit/>
      </a:bodyPr>
      <a:lstStyle>
        <a:defPPr>
          <a:defRPr/>
        </a:defPPr>
      </a:lstStyle>
      <a:style>
        <a:lnRef idx="0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/>
  <cp:lastModifiedBy>dtwom</cp:lastModifiedBy>
  <cp:revision>0</cp:revision>
  <dcterms:created xsi:type="dcterms:W3CDTF">2025-05-09T13:54:47Z</dcterms:created>
  <dcterms:modified xsi:type="dcterms:W3CDTF">2025-05-09T15:25:51Z</dcterms:modified>
</cp:coreProperties>
</file>