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 id="2147483653"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0080625" cy="5670550"/>
  <p:notesSz cx="7559675" cy="106918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ivid">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endParaRPr lang="en-US" sz="4500" b="0" u="none" strike="noStrike">
              <a:solidFill>
                <a:srgbClr val="04617b"/>
              </a:solidFill>
              <a:effectLst/>
              <a:uFillTx/>
              <a:latin typeface="Noto Sans"/>
            </a:endParaRPr>
          </a:p>
        </p:txBody>
      </p:sp>
      <p:sp>
        <p:nvSpPr>
          <p:cNvPr id="9" name="PlaceHolder 2"/>
          <p:cNvSpPr>
            <a:spLocks noGrp="1"/>
          </p:cNvSpPr>
          <p:nvPr>
            <p:ph/>
          </p:nvPr>
        </p:nvSpPr>
        <p:spPr>
          <a:xfrm>
            <a:off x="504000" y="1440000"/>
            <a:ext cx="9072000" cy="3690000"/>
          </a:xfrm>
          <a:prstGeom prst="rect">
            <a:avLst/>
          </a:prstGeom>
          <a:noFill/>
          <a:ln w="0">
            <a:noFill/>
          </a:ln>
        </p:spPr>
        <p:txBody>
          <a:bodyPr lIns="0" rIns="0" tIns="0" bIns="0" anchor="t">
            <a:normAutofit/>
          </a:bodyPr>
          <a:p>
            <a:pPr indent="0">
              <a:spcAft>
                <a:spcPts val="1057"/>
              </a:spcAft>
              <a:buNone/>
            </a:pPr>
            <a:endParaRPr lang="en-US" sz="2400" b="0" u="none" strike="noStrike">
              <a:solidFill>
                <a:srgbClr val="04617b"/>
              </a:solidFill>
              <a:effectLst/>
              <a:uFillTx/>
              <a:latin typeface="Noto Sans"/>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908FF34-8790-4871-A966-07B4D699E745}"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ivid">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endParaRPr lang="en-US" sz="4500" b="0" u="none" strike="noStrike">
              <a:solidFill>
                <a:srgbClr val="04617b"/>
              </a:solidFill>
              <a:effectLst/>
              <a:uFillTx/>
              <a:latin typeface="Noto Sans"/>
            </a:endParaRPr>
          </a:p>
        </p:txBody>
      </p:sp>
      <p:sp>
        <p:nvSpPr>
          <p:cNvPr id="11" name="PlaceHolder 2"/>
          <p:cNvSpPr>
            <a:spLocks noGrp="1"/>
          </p:cNvSpPr>
          <p:nvPr>
            <p:ph type="subTitle"/>
          </p:nvPr>
        </p:nvSpPr>
        <p:spPr>
          <a:xfrm>
            <a:off x="504000" y="1440000"/>
            <a:ext cx="9072000" cy="3690000"/>
          </a:xfrm>
          <a:prstGeom prst="rect">
            <a:avLst/>
          </a:prstGeom>
          <a:noFill/>
          <a:ln w="0">
            <a:noFill/>
          </a:ln>
        </p:spPr>
        <p:txBody>
          <a:bodyPr lIns="0" rIns="0" tIns="0" bIns="0" anchor="ctr">
            <a:spAutoFit/>
          </a:bodyPr>
          <a:p>
            <a:pPr indent="0" algn="ctr">
              <a:buNone/>
            </a:pPr>
            <a:endParaRPr lang="en-US" sz="4000" b="1" u="none" strike="noStrike">
              <a:solidFill>
                <a:srgbClr val="009eda"/>
              </a:solidFill>
              <a:effectLst/>
              <a:uFillTx/>
              <a:latin typeface="Noto Sans"/>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AE035DC-A843-4953-9AF3-FA6EF13D0F7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ivid1">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endParaRPr lang="en-US" sz="4500" b="0" u="none" strike="noStrike">
              <a:solidFill>
                <a:srgbClr val="04617b"/>
              </a:solidFill>
              <a:effectLst/>
              <a:uFillTx/>
              <a:latin typeface="Noto Sans"/>
            </a:endParaRPr>
          </a:p>
        </p:txBody>
      </p:sp>
      <p:sp>
        <p:nvSpPr>
          <p:cNvPr id="19" name="PlaceHolder 2"/>
          <p:cNvSpPr>
            <a:spLocks noGrp="1"/>
          </p:cNvSpPr>
          <p:nvPr>
            <p:ph/>
          </p:nvPr>
        </p:nvSpPr>
        <p:spPr>
          <a:xfrm>
            <a:off x="504000" y="1440000"/>
            <a:ext cx="9072000" cy="3690000"/>
          </a:xfrm>
          <a:prstGeom prst="rect">
            <a:avLst/>
          </a:prstGeom>
          <a:noFill/>
          <a:ln w="0">
            <a:noFill/>
          </a:ln>
        </p:spPr>
        <p:txBody>
          <a:bodyPr lIns="0" rIns="0" tIns="0" bIns="0" anchor="t">
            <a:normAutofit/>
          </a:bodyPr>
          <a:p>
            <a:pPr indent="0">
              <a:spcAft>
                <a:spcPts val="1057"/>
              </a:spcAft>
              <a:buNone/>
            </a:pPr>
            <a:endParaRPr lang="en-US" sz="2400" b="0" u="none" strike="noStrike">
              <a:solidFill>
                <a:srgbClr val="04617b"/>
              </a:solidFill>
              <a:effectLst/>
              <a:uFillTx/>
              <a:latin typeface="Noto Sans"/>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951CC08-4663-4686-AAEC-381CFE7745C4}"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ivid2">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endParaRPr lang="en-US" sz="4500" b="0" u="none" strike="noStrike">
              <a:solidFill>
                <a:srgbClr val="04617b"/>
              </a:solidFill>
              <a:effectLst/>
              <a:uFillTx/>
              <a:latin typeface="Noto Sans"/>
            </a:endParaRPr>
          </a:p>
        </p:txBody>
      </p:sp>
      <p:sp>
        <p:nvSpPr>
          <p:cNvPr id="28" name="PlaceHolder 2"/>
          <p:cNvSpPr>
            <a:spLocks noGrp="1"/>
          </p:cNvSpPr>
          <p:nvPr>
            <p:ph/>
          </p:nvPr>
        </p:nvSpPr>
        <p:spPr>
          <a:xfrm>
            <a:off x="504000" y="1440000"/>
            <a:ext cx="9072000" cy="3690000"/>
          </a:xfrm>
          <a:prstGeom prst="rect">
            <a:avLst/>
          </a:prstGeom>
          <a:noFill/>
          <a:ln w="0">
            <a:noFill/>
          </a:ln>
        </p:spPr>
        <p:txBody>
          <a:bodyPr lIns="0" rIns="0" tIns="0" bIns="0" anchor="t">
            <a:normAutofit/>
          </a:bodyPr>
          <a:p>
            <a:pPr indent="0">
              <a:spcAft>
                <a:spcPts val="1057"/>
              </a:spcAft>
              <a:buNone/>
            </a:pPr>
            <a:endParaRPr lang="en-US" sz="2400" b="0" u="none" strike="noStrike">
              <a:solidFill>
                <a:srgbClr val="04617b"/>
              </a:solidFill>
              <a:effectLst/>
              <a:uFillTx/>
              <a:latin typeface="Noto Sans"/>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5B4FCD4-4424-48F1-B8BF-6F450CD1A305}" type="slidenum">
              <a:t>&lt;#&gt;</a:t>
            </a:fld>
          </a:p>
        </p:txBody>
      </p:sp>
      <p:sp>
        <p:nvSpPr>
          <p:cNvPr id="6" name="PlaceHolder 5"/>
          <p:cNvSpPr>
            <a:spLocks noGrp="1"/>
          </p:cNvSpPr>
          <p:nvPr>
            <p:ph type="dt" idx="7"/>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3.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 name=""/>
          <p:cNvSpPr/>
          <p:nvPr/>
        </p:nvSpPr>
        <p:spPr>
          <a:xfrm>
            <a:off x="0" y="3780000"/>
            <a:ext cx="10080000" cy="1890000"/>
          </a:xfrm>
          <a:prstGeom prst="rect">
            <a:avLst/>
          </a:prstGeom>
          <a:pattFill prst="lgGrid">
            <a:fgClr>
              <a:srgbClr val="3465a4"/>
            </a:fgClr>
            <a:bgClr>
              <a:srgbClr val="009eda"/>
            </a:bgClr>
          </a:pattFill>
          <a:ln w="18000">
            <a:noFill/>
          </a:ln>
          <a:effectLst>
            <a:outerShdw dist="25200" dir="16200000" rotWithShape="0">
              <a:srgbClr val="f49100"/>
            </a:outerShdw>
          </a:effectLst>
        </p:spPr>
        <p:style>
          <a:lnRef idx="0"/>
          <a:fillRef idx="0"/>
          <a:effectRef idx="0"/>
          <a:fontRef idx="minor"/>
        </p:style>
        <p:txBody>
          <a:bodyPr wrap="none" lIns="36000" rIns="36000" tIns="36000" bIns="36000" anchor="ctr">
            <a:noAutofit/>
          </a:bodyPr>
          <a:p>
            <a:endParaRPr lang="en-US" sz="2200" b="0" u="none" strike="noStrike">
              <a:solidFill>
                <a:srgbClr val="ffffff"/>
              </a:solidFill>
              <a:effectLst/>
              <a:uFillTx/>
              <a:latin typeface="Noto Sans"/>
            </a:endParaRPr>
          </a:p>
        </p:txBody>
      </p:sp>
      <p:sp>
        <p:nvSpPr>
          <p:cNvPr id="3" name="PlaceHolder 1"/>
          <p:cNvSpPr>
            <a:spLocks noGrp="1"/>
          </p:cNvSpPr>
          <p:nvPr>
            <p:ph type="dt" idx="1"/>
          </p:nvPr>
        </p:nvSpPr>
        <p:spPr>
          <a:xfrm>
            <a:off x="504000" y="5130000"/>
            <a:ext cx="2340000" cy="450000"/>
          </a:xfrm>
          <a:prstGeom prst="rect">
            <a:avLst/>
          </a:prstGeom>
          <a:noFill/>
          <a:ln w="0">
            <a:noFill/>
          </a:ln>
        </p:spPr>
        <p:txBody>
          <a:bodyPr lIns="0" rIns="0" tIns="0" bIns="0" anchor="t">
            <a:spAutoFit/>
          </a:bodyPr>
          <a:lstStyle>
            <a:lvl1pPr indent="0">
              <a:buNone/>
              <a:defRPr lang="en-US" sz="1400" b="0" u="none" strike="noStrike">
                <a:solidFill>
                  <a:srgbClr val="dbf5f9"/>
                </a:solidFill>
                <a:effectLst/>
                <a:uFillTx/>
                <a:latin typeface="Noto Sans"/>
              </a:defRPr>
            </a:lvl1pPr>
          </a:lstStyle>
          <a:p>
            <a:pPr indent="0">
              <a:buNone/>
            </a:pPr>
            <a:r>
              <a:rPr lang="en-US" sz="1400" b="0" u="none" strike="noStrike">
                <a:solidFill>
                  <a:srgbClr val="dbf5f9"/>
                </a:solidFill>
                <a:effectLst/>
                <a:uFillTx/>
                <a:latin typeface="Noto Sans"/>
              </a:rPr>
              <a:t>&lt;date/time&gt;</a:t>
            </a:r>
            <a:endParaRPr lang="en-US" sz="1400" b="0" u="none" strike="noStrike">
              <a:solidFill>
                <a:srgbClr val="dbf5f9"/>
              </a:solidFill>
              <a:effectLst/>
              <a:uFillTx/>
              <a:latin typeface="Noto Sans"/>
            </a:endParaRPr>
          </a:p>
        </p:txBody>
      </p:sp>
      <p:sp>
        <p:nvSpPr>
          <p:cNvPr id="4" name="PlaceHolder 2"/>
          <p:cNvSpPr>
            <a:spLocks noGrp="1"/>
          </p:cNvSpPr>
          <p:nvPr>
            <p:ph type="ftr" idx="2"/>
          </p:nvPr>
        </p:nvSpPr>
        <p:spPr>
          <a:xfrm>
            <a:off x="3420000" y="5130000"/>
            <a:ext cx="3240000" cy="450000"/>
          </a:xfrm>
          <a:prstGeom prst="rect">
            <a:avLst/>
          </a:prstGeom>
          <a:noFill/>
          <a:ln w="0">
            <a:noFill/>
          </a:ln>
        </p:spPr>
        <p:txBody>
          <a:bodyPr lIns="0" rIns="0" tIns="0" bIns="0" anchor="t">
            <a:spAutoFit/>
          </a:bodyPr>
          <a:lstStyle>
            <a:lvl1pPr indent="0" algn="ctr">
              <a:buNone/>
              <a:defRPr lang="en-US" sz="1400" b="0" u="none" strike="noStrike">
                <a:solidFill>
                  <a:srgbClr val="dbf5f9"/>
                </a:solidFill>
                <a:effectLst/>
                <a:uFillTx/>
                <a:latin typeface="Noto Sans"/>
              </a:defRPr>
            </a:lvl1pPr>
          </a:lstStyle>
          <a:p>
            <a:pPr indent="0" algn="ctr">
              <a:buNone/>
            </a:pPr>
            <a:r>
              <a:rPr lang="en-US" sz="1400" b="0" u="none" strike="noStrike">
                <a:solidFill>
                  <a:srgbClr val="dbf5f9"/>
                </a:solidFill>
                <a:effectLst/>
                <a:uFillTx/>
                <a:latin typeface="Noto Sans"/>
              </a:rPr>
              <a:t>&lt;footer&gt;</a:t>
            </a:r>
            <a:endParaRPr lang="en-US" sz="1400" b="0" u="none" strike="noStrike">
              <a:solidFill>
                <a:srgbClr val="dbf5f9"/>
              </a:solidFill>
              <a:effectLst/>
              <a:uFillTx/>
              <a:latin typeface="Noto Sans"/>
            </a:endParaRPr>
          </a:p>
        </p:txBody>
      </p:sp>
      <p:sp>
        <p:nvSpPr>
          <p:cNvPr id="5" name="PlaceHolder 3"/>
          <p:cNvSpPr>
            <a:spLocks noGrp="1"/>
          </p:cNvSpPr>
          <p:nvPr>
            <p:ph type="sldNum" idx="3"/>
          </p:nvPr>
        </p:nvSpPr>
        <p:spPr>
          <a:xfrm>
            <a:off x="7236000" y="5130000"/>
            <a:ext cx="2340000" cy="450000"/>
          </a:xfrm>
          <a:prstGeom prst="rect">
            <a:avLst/>
          </a:prstGeom>
          <a:noFill/>
          <a:ln w="0">
            <a:noFill/>
          </a:ln>
        </p:spPr>
        <p:txBody>
          <a:bodyPr lIns="0" rIns="0" tIns="0" bIns="0" anchor="t">
            <a:spAutoFit/>
          </a:bodyPr>
          <a:lstStyle>
            <a:lvl1pPr indent="0" algn="r">
              <a:buNone/>
              <a:defRPr lang="en-US" sz="1400" b="0" u="none" strike="noStrike">
                <a:solidFill>
                  <a:srgbClr val="dbf5f9"/>
                </a:solidFill>
                <a:effectLst/>
                <a:uFillTx/>
                <a:latin typeface="Noto Sans"/>
              </a:defRPr>
            </a:lvl1pPr>
          </a:lstStyle>
          <a:p>
            <a:pPr indent="0" algn="r">
              <a:buNone/>
            </a:pPr>
            <a:fld id="{D42C89AC-0646-48EB-A589-695023CF8F09}" type="slidenum">
              <a:rPr lang="en-US" sz="1400" b="0" u="none" strike="noStrike">
                <a:solidFill>
                  <a:srgbClr val="dbf5f9"/>
                </a:solidFill>
                <a:effectLst/>
                <a:uFillTx/>
                <a:latin typeface="Noto Sans"/>
              </a:rPr>
              <a:t>&lt;number&gt;</a:t>
            </a:fld>
            <a:endParaRPr lang="en-US" sz="1400" b="0" u="none" strike="noStrike">
              <a:solidFill>
                <a:srgbClr val="dbf5f9"/>
              </a:solidFill>
              <a:effectLst/>
              <a:uFillTx/>
              <a:latin typeface="Noto Sans"/>
            </a:endParaRPr>
          </a:p>
        </p:txBody>
      </p:sp>
      <p:sp>
        <p:nvSpPr>
          <p:cNvPr id="6" name="PlaceHolder 4"/>
          <p:cNvSpPr>
            <a:spLocks noGrp="1"/>
          </p:cNvSpPr>
          <p:nvPr>
            <p:ph type="title"/>
          </p:nvPr>
        </p:nvSpPr>
        <p:spPr>
          <a:xfrm>
            <a:off x="504000" y="270000"/>
            <a:ext cx="9072000" cy="3240000"/>
          </a:xfrm>
          <a:prstGeom prst="rect">
            <a:avLst/>
          </a:prstGeom>
          <a:noFill/>
          <a:ln w="0">
            <a:noFill/>
          </a:ln>
        </p:spPr>
        <p:txBody>
          <a:bodyPr lIns="0" rIns="0" tIns="0" bIns="0" anchor="b">
            <a:normAutofit/>
          </a:bodyPr>
          <a:p>
            <a:pPr indent="0">
              <a:buNone/>
            </a:pPr>
            <a:r>
              <a:rPr lang="en-US" sz="6000" b="0" u="none" strike="noStrike">
                <a:solidFill>
                  <a:srgbClr val="04617b"/>
                </a:solidFill>
                <a:effectLst/>
                <a:uFillTx/>
                <a:latin typeface="Noto Sans"/>
              </a:rPr>
              <a:t>Click to edit the title text format</a:t>
            </a:r>
            <a:endParaRPr lang="en-US" sz="6000" b="0" u="none" strike="noStrike">
              <a:solidFill>
                <a:srgbClr val="04617b"/>
              </a:solidFill>
              <a:effectLst/>
              <a:uFillTx/>
              <a:latin typeface="Noto Sans"/>
            </a:endParaRPr>
          </a:p>
        </p:txBody>
      </p:sp>
      <p:sp>
        <p:nvSpPr>
          <p:cNvPr id="7" name="PlaceHolder 5"/>
          <p:cNvSpPr>
            <a:spLocks noGrp="1"/>
          </p:cNvSpPr>
          <p:nvPr>
            <p:ph type="body"/>
          </p:nvPr>
        </p:nvSpPr>
        <p:spPr>
          <a:xfrm>
            <a:off x="504000" y="3870000"/>
            <a:ext cx="9072000" cy="1170000"/>
          </a:xfrm>
          <a:prstGeom prst="rect">
            <a:avLst/>
          </a:prstGeom>
          <a:noFill/>
          <a:ln w="0">
            <a:noFill/>
          </a:ln>
        </p:spPr>
        <p:txBody>
          <a:bodyPr lIns="0" rIns="0" tIns="0" bIns="0" anchor="t">
            <a:normAutofit fontScale="47500" lnSpcReduction="19999"/>
          </a:bodyPr>
          <a:p>
            <a:pPr marL="432000" indent="-324000">
              <a:spcAft>
                <a:spcPts val="924"/>
              </a:spcAft>
              <a:buClr>
                <a:srgbClr val="f49100"/>
              </a:buClr>
              <a:buSzPct val="45000"/>
              <a:buFont typeface="Wingdings" charset="2"/>
              <a:buChar char=""/>
            </a:pPr>
            <a:r>
              <a:rPr lang="en-US" sz="2100" b="0" u="none" strike="noStrike">
                <a:solidFill>
                  <a:srgbClr val="dbf5f9"/>
                </a:solidFill>
                <a:effectLst/>
                <a:uFillTx/>
                <a:latin typeface="Noto Sans"/>
              </a:rPr>
              <a:t>Click to edit the outline text format</a:t>
            </a:r>
            <a:endParaRPr lang="en-US" sz="2100" b="0" u="none" strike="noStrike">
              <a:solidFill>
                <a:srgbClr val="dbf5f9"/>
              </a:solidFill>
              <a:effectLst/>
              <a:uFillTx/>
              <a:latin typeface="Noto Sans"/>
            </a:endParaRPr>
          </a:p>
          <a:p>
            <a:pPr marL="864000" lvl="1" indent="-324000">
              <a:spcAft>
                <a:spcPts val="842"/>
              </a:spcAft>
              <a:buClr>
                <a:srgbClr val="f49100"/>
              </a:buClr>
              <a:buSzPct val="75000"/>
              <a:buFont typeface="Symbol" charset="2"/>
              <a:buChar char=""/>
            </a:pPr>
            <a:r>
              <a:rPr lang="en-US" sz="1650" b="0" u="none" strike="noStrike">
                <a:solidFill>
                  <a:srgbClr val="dbf5f9"/>
                </a:solidFill>
                <a:effectLst/>
                <a:uFillTx/>
                <a:latin typeface="Noto Sans"/>
              </a:rPr>
              <a:t>Second Outline Level</a:t>
            </a:r>
            <a:endParaRPr lang="en-US" sz="1650" b="0" u="none" strike="noStrike">
              <a:solidFill>
                <a:srgbClr val="dbf5f9"/>
              </a:solidFill>
              <a:effectLst/>
              <a:uFillTx/>
              <a:latin typeface="Noto Sans"/>
            </a:endParaRPr>
          </a:p>
          <a:p>
            <a:pPr marL="1296000" lvl="2" indent="-288000">
              <a:spcAft>
                <a:spcPts val="635"/>
              </a:spcAft>
              <a:buClr>
                <a:srgbClr val="f49100"/>
              </a:buClr>
              <a:buSzPct val="45000"/>
              <a:buFont typeface="Wingdings" charset="2"/>
              <a:buChar char=""/>
            </a:pPr>
            <a:r>
              <a:rPr lang="en-US" sz="1800" b="0" u="none" strike="noStrike">
                <a:solidFill>
                  <a:srgbClr val="dbf5f9"/>
                </a:solidFill>
                <a:effectLst/>
                <a:uFillTx/>
                <a:latin typeface="Noto Sans"/>
              </a:rPr>
              <a:t>Third Outline Level</a:t>
            </a:r>
            <a:endParaRPr lang="en-US" sz="1800" b="0" u="none" strike="noStrike">
              <a:solidFill>
                <a:srgbClr val="dbf5f9"/>
              </a:solidFill>
              <a:effectLst/>
              <a:uFillTx/>
              <a:latin typeface="Noto Sans"/>
            </a:endParaRPr>
          </a:p>
          <a:p>
            <a:pPr marL="1728000" lvl="3" indent="-216000">
              <a:spcAft>
                <a:spcPts val="422"/>
              </a:spcAft>
              <a:buClr>
                <a:srgbClr val="f49100"/>
              </a:buClr>
              <a:buSzPct val="75000"/>
              <a:buFont typeface="Symbol" charset="2"/>
              <a:buChar char=""/>
            </a:pPr>
            <a:r>
              <a:rPr lang="en-US" sz="1500" b="0" u="none" strike="noStrike">
                <a:solidFill>
                  <a:srgbClr val="dbf5f9"/>
                </a:solidFill>
                <a:effectLst/>
                <a:uFillTx/>
                <a:latin typeface="Noto Sans"/>
              </a:rPr>
              <a:t>Fourth Outline Level</a:t>
            </a:r>
            <a:endParaRPr lang="en-US" sz="1500" b="0" u="none" strike="noStrike">
              <a:solidFill>
                <a:srgbClr val="dbf5f9"/>
              </a:solidFill>
              <a:effectLst/>
              <a:uFillTx/>
              <a:latin typeface="Noto Sans"/>
            </a:endParaRPr>
          </a:p>
          <a:p>
            <a:pPr marL="2160000" lvl="4" indent="-216000">
              <a:spcAft>
                <a:spcPts val="210"/>
              </a:spcAft>
              <a:buClr>
                <a:srgbClr val="f49100"/>
              </a:buClr>
              <a:buSzPct val="45000"/>
              <a:buFont typeface="Wingdings" charset="2"/>
              <a:buChar char=""/>
            </a:pPr>
            <a:r>
              <a:rPr lang="en-US" sz="1500" b="0" u="none" strike="noStrike">
                <a:solidFill>
                  <a:srgbClr val="dbf5f9"/>
                </a:solidFill>
                <a:effectLst/>
                <a:uFillTx/>
                <a:latin typeface="Noto Sans"/>
              </a:rPr>
              <a:t>Fifth Outline Level</a:t>
            </a:r>
            <a:endParaRPr lang="en-US" sz="1500" b="0" u="none" strike="noStrike">
              <a:solidFill>
                <a:srgbClr val="dbf5f9"/>
              </a:solidFill>
              <a:effectLst/>
              <a:uFillTx/>
              <a:latin typeface="Noto Sans"/>
            </a:endParaRPr>
          </a:p>
          <a:p>
            <a:pPr marL="2592000" lvl="5" indent="-216000">
              <a:spcAft>
                <a:spcPts val="210"/>
              </a:spcAft>
              <a:buClr>
                <a:srgbClr val="f49100"/>
              </a:buClr>
              <a:buSzPct val="45000"/>
              <a:buFont typeface="Wingdings" charset="2"/>
              <a:buChar char=""/>
            </a:pPr>
            <a:r>
              <a:rPr lang="en-US" sz="1500" b="0" u="none" strike="noStrike">
                <a:solidFill>
                  <a:srgbClr val="dbf5f9"/>
                </a:solidFill>
                <a:effectLst/>
                <a:uFillTx/>
                <a:latin typeface="Noto Sans"/>
              </a:rPr>
              <a:t>Sixth Outline Level</a:t>
            </a:r>
            <a:endParaRPr lang="en-US" sz="1500" b="0" u="none" strike="noStrike">
              <a:solidFill>
                <a:srgbClr val="dbf5f9"/>
              </a:solidFill>
              <a:effectLst/>
              <a:uFillTx/>
              <a:latin typeface="Noto Sans"/>
            </a:endParaRPr>
          </a:p>
          <a:p>
            <a:pPr marL="3024000" lvl="6" indent="-216000">
              <a:spcAft>
                <a:spcPts val="210"/>
              </a:spcAft>
              <a:buClr>
                <a:srgbClr val="f49100"/>
              </a:buClr>
              <a:buSzPct val="45000"/>
              <a:buFont typeface="Wingdings" charset="2"/>
              <a:buChar char=""/>
            </a:pPr>
            <a:r>
              <a:rPr lang="en-US" sz="1500" b="0" u="none" strike="noStrike">
                <a:solidFill>
                  <a:srgbClr val="dbf5f9"/>
                </a:solidFill>
                <a:effectLst/>
                <a:uFillTx/>
                <a:latin typeface="Noto Sans"/>
              </a:rPr>
              <a:t>Seventh Outline Level</a:t>
            </a:r>
            <a:endParaRPr lang="en-US" sz="1500" b="0" u="none" strike="noStrike">
              <a:solidFill>
                <a:srgbClr val="dbf5f9"/>
              </a:solidFill>
              <a:effectLst/>
              <a:uFillTx/>
              <a:latin typeface="Noto Sans"/>
            </a:endParaR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p:nvPr/>
        </p:nvSpPr>
        <p:spPr>
          <a:xfrm flipV="1">
            <a:off x="0" y="0"/>
            <a:ext cx="10080000" cy="1080000"/>
          </a:xfrm>
          <a:prstGeom prst="rect">
            <a:avLst/>
          </a:prstGeom>
          <a:pattFill prst="lgGrid">
            <a:fgClr>
              <a:srgbClr val="3465a4"/>
            </a:fgClr>
            <a:bgClr>
              <a:srgbClr val="009eda"/>
            </a:bgClr>
          </a:pattFill>
          <a:ln w="18000">
            <a:noFill/>
          </a:ln>
          <a:effectLst>
            <a:outerShdw dist="25200" dir="5400000" rotWithShape="0">
              <a:srgbClr val="f49100"/>
            </a:outerShdw>
          </a:effectLst>
        </p:spPr>
        <p:style>
          <a:lnRef idx="0"/>
          <a:fillRef idx="0"/>
          <a:effectRef idx="0"/>
          <a:fontRef idx="minor"/>
        </p:style>
        <p:txBody>
          <a:bodyPr wrap="none" lIns="36000" rIns="36000" tIns="36000" bIns="36000" anchor="ctr">
            <a:noAutofit/>
          </a:bodyPr>
          <a:p>
            <a:endParaRPr lang="en-US" sz="2200" b="0" u="none" strike="noStrike">
              <a:solidFill>
                <a:srgbClr val="ffffff"/>
              </a:solidFill>
              <a:effectLst/>
              <a:uFillTx/>
              <a:latin typeface="Noto Sans"/>
            </a:endParaRPr>
          </a:p>
        </p:txBody>
      </p:sp>
      <p:sp>
        <p:nvSpPr>
          <p:cNvPr id="13" name="PlaceHolder 1"/>
          <p:cNvSpPr>
            <a:spLocks noGrp="1"/>
          </p:cNvSpPr>
          <p:nvPr>
            <p:ph type="title"/>
          </p:nvPr>
        </p:nvSpPr>
        <p:spPr>
          <a:xfrm>
            <a:off x="504000" y="90000"/>
            <a:ext cx="9072000" cy="990000"/>
          </a:xfrm>
          <a:prstGeom prst="rect">
            <a:avLst/>
          </a:prstGeom>
          <a:noFill/>
          <a:ln w="0">
            <a:noFill/>
          </a:ln>
        </p:spPr>
        <p:txBody>
          <a:bodyPr lIns="0" rIns="0" tIns="0" bIns="0" anchor="b">
            <a:normAutofit/>
          </a:bodyPr>
          <a:p>
            <a:pPr indent="0">
              <a:buNone/>
            </a:pPr>
            <a:r>
              <a:rPr lang="en-US" sz="4500" b="0" u="none" strike="noStrike">
                <a:solidFill>
                  <a:srgbClr val="dbf5f9"/>
                </a:solidFill>
                <a:effectLst/>
                <a:uFillTx/>
                <a:latin typeface="Noto Sans"/>
              </a:rPr>
              <a:t>Click to edit the title text format</a:t>
            </a:r>
            <a:endParaRPr lang="en-US" sz="4500" b="0" u="none" strike="noStrike">
              <a:solidFill>
                <a:srgbClr val="dbf5f9"/>
              </a:solidFill>
              <a:effectLst/>
              <a:uFillTx/>
              <a:latin typeface="Noto Sans"/>
            </a:endParaRPr>
          </a:p>
        </p:txBody>
      </p:sp>
      <p:sp>
        <p:nvSpPr>
          <p:cNvPr id="14" name="PlaceHolder 2"/>
          <p:cNvSpPr>
            <a:spLocks noGrp="1"/>
          </p:cNvSpPr>
          <p:nvPr>
            <p:ph type="body"/>
          </p:nvPr>
        </p:nvSpPr>
        <p:spPr>
          <a:xfrm>
            <a:off x="504000" y="1440000"/>
            <a:ext cx="9072000" cy="3510000"/>
          </a:xfrm>
          <a:prstGeom prst="rect">
            <a:avLst/>
          </a:prstGeom>
          <a:noFill/>
          <a:ln w="0">
            <a:noFill/>
          </a:ln>
        </p:spPr>
        <p:txBody>
          <a:bodyPr lIns="0" rIns="0" tIns="0" bIns="0" anchor="t">
            <a:normAutofit/>
          </a:bodyPr>
          <a:p>
            <a:pPr marL="432000" indent="-324000">
              <a:spcAft>
                <a:spcPts val="1054"/>
              </a:spcAft>
              <a:buClr>
                <a:srgbClr val="009eda"/>
              </a:buClr>
              <a:buSzPct val="45000"/>
              <a:buFont typeface="Wingdings" charset="2"/>
              <a:buChar char=""/>
            </a:pPr>
            <a:r>
              <a:rPr lang="en-US" sz="2400" b="0" u="none" strike="noStrike">
                <a:solidFill>
                  <a:srgbClr val="04617b"/>
                </a:solidFill>
                <a:effectLst/>
                <a:uFillTx/>
                <a:latin typeface="Noto Sans"/>
              </a:rPr>
              <a:t>Click to edit the outline text format</a:t>
            </a:r>
            <a:endParaRPr lang="en-US" sz="2400" b="0" u="none" strike="noStrike">
              <a:solidFill>
                <a:srgbClr val="04617b"/>
              </a:solidFill>
              <a:effectLst/>
              <a:uFillTx/>
              <a:latin typeface="Noto Sans"/>
            </a:endParaRPr>
          </a:p>
          <a:p>
            <a:pPr marL="864000" lvl="1" indent="-324000">
              <a:spcAft>
                <a:spcPts val="842"/>
              </a:spcAft>
              <a:buClr>
                <a:srgbClr val="009eda"/>
              </a:buClr>
              <a:buSzPct val="45000"/>
              <a:buFont typeface="Wingdings" charset="2"/>
              <a:buChar char=""/>
            </a:pPr>
            <a:r>
              <a:rPr lang="en-US" sz="2100" b="0" u="none" strike="noStrike">
                <a:solidFill>
                  <a:srgbClr val="04617b"/>
                </a:solidFill>
                <a:effectLst/>
                <a:uFillTx/>
                <a:latin typeface="Noto Sans"/>
              </a:rPr>
              <a:t>Second Outline Level</a:t>
            </a:r>
            <a:endParaRPr lang="en-US" sz="2100" b="0" u="none" strike="noStrike">
              <a:solidFill>
                <a:srgbClr val="04617b"/>
              </a:solidFill>
              <a:effectLst/>
              <a:uFillTx/>
              <a:latin typeface="Noto Sans"/>
            </a:endParaRPr>
          </a:p>
          <a:p>
            <a:pPr marL="1296000" lvl="2" indent="-288000">
              <a:spcAft>
                <a:spcPts val="635"/>
              </a:spcAft>
              <a:buClr>
                <a:srgbClr val="009eda"/>
              </a:buClr>
              <a:buSzPct val="45000"/>
              <a:buFont typeface="Wingdings" charset="2"/>
              <a:buChar char=""/>
            </a:pPr>
            <a:r>
              <a:rPr lang="en-US" sz="1800" b="0" u="none" strike="noStrike">
                <a:solidFill>
                  <a:srgbClr val="04617b"/>
                </a:solidFill>
                <a:effectLst/>
                <a:uFillTx/>
                <a:latin typeface="Noto Sans"/>
              </a:rPr>
              <a:t>Third Outline Level</a:t>
            </a:r>
            <a:endParaRPr lang="en-US" sz="1800" b="0" u="none" strike="noStrike">
              <a:solidFill>
                <a:srgbClr val="04617b"/>
              </a:solidFill>
              <a:effectLst/>
              <a:uFillTx/>
              <a:latin typeface="Noto Sans"/>
            </a:endParaRPr>
          </a:p>
          <a:p>
            <a:pPr marL="1728000" lvl="3" indent="-216000">
              <a:spcAft>
                <a:spcPts val="422"/>
              </a:spcAft>
              <a:buClr>
                <a:srgbClr val="009eda"/>
              </a:buClr>
              <a:buSzPct val="45000"/>
              <a:buFont typeface="Wingdings" charset="2"/>
              <a:buChar char=""/>
            </a:pPr>
            <a:r>
              <a:rPr lang="en-US" sz="1800" b="0" u="none" strike="noStrike">
                <a:solidFill>
                  <a:srgbClr val="04617b"/>
                </a:solidFill>
                <a:effectLst/>
                <a:uFillTx/>
                <a:latin typeface="Noto Sans"/>
              </a:rPr>
              <a:t>Fourth Outline Level</a:t>
            </a:r>
            <a:endParaRPr lang="en-US" sz="1800" b="0" u="none" strike="noStrike">
              <a:solidFill>
                <a:srgbClr val="04617b"/>
              </a:solidFill>
              <a:effectLst/>
              <a:uFillTx/>
              <a:latin typeface="Noto Sans"/>
            </a:endParaRPr>
          </a:p>
          <a:p>
            <a:pPr marL="2160000" lvl="4" indent="-216000">
              <a:spcAft>
                <a:spcPts val="210"/>
              </a:spcAft>
              <a:buClr>
                <a:srgbClr val="009eda"/>
              </a:buClr>
              <a:buSzPct val="45000"/>
              <a:buFont typeface="Wingdings" charset="2"/>
              <a:buChar char=""/>
            </a:pPr>
            <a:r>
              <a:rPr lang="en-US" sz="1800" b="0" u="none" strike="noStrike">
                <a:solidFill>
                  <a:srgbClr val="04617b"/>
                </a:solidFill>
                <a:effectLst/>
                <a:uFillTx/>
                <a:latin typeface="Noto Sans"/>
              </a:rPr>
              <a:t>Fifth Outline Level</a:t>
            </a:r>
            <a:endParaRPr lang="en-US" sz="1800" b="0" u="none" strike="noStrike">
              <a:solidFill>
                <a:srgbClr val="04617b"/>
              </a:solidFill>
              <a:effectLst/>
              <a:uFillTx/>
              <a:latin typeface="Noto Sans"/>
            </a:endParaRPr>
          </a:p>
          <a:p>
            <a:pPr marL="2592000" lvl="5" indent="-216000">
              <a:spcAft>
                <a:spcPts val="210"/>
              </a:spcAft>
              <a:buClr>
                <a:srgbClr val="009eda"/>
              </a:buClr>
              <a:buSzPct val="45000"/>
              <a:buFont typeface="Wingdings" charset="2"/>
              <a:buChar char=""/>
            </a:pPr>
            <a:r>
              <a:rPr lang="en-US" sz="1800" b="0" u="none" strike="noStrike">
                <a:solidFill>
                  <a:srgbClr val="04617b"/>
                </a:solidFill>
                <a:effectLst/>
                <a:uFillTx/>
                <a:latin typeface="Noto Sans"/>
              </a:rPr>
              <a:t>Sixth Outline Level</a:t>
            </a:r>
            <a:endParaRPr lang="en-US" sz="1800" b="0" u="none" strike="noStrike">
              <a:solidFill>
                <a:srgbClr val="04617b"/>
              </a:solidFill>
              <a:effectLst/>
              <a:uFillTx/>
              <a:latin typeface="Noto Sans"/>
            </a:endParaRPr>
          </a:p>
          <a:p>
            <a:pPr marL="3024000" lvl="6" indent="-216000">
              <a:spcAft>
                <a:spcPts val="210"/>
              </a:spcAft>
              <a:buClr>
                <a:srgbClr val="009eda"/>
              </a:buClr>
              <a:buSzPct val="45000"/>
              <a:buFont typeface="Wingdings" charset="2"/>
              <a:buChar char=""/>
            </a:pPr>
            <a:r>
              <a:rPr lang="en-US" sz="1800" b="0" u="none" strike="noStrike">
                <a:solidFill>
                  <a:srgbClr val="04617b"/>
                </a:solidFill>
                <a:effectLst/>
                <a:uFillTx/>
                <a:latin typeface="Noto Sans"/>
              </a:rPr>
              <a:t>Seventh Outline Level</a:t>
            </a:r>
            <a:endParaRPr lang="en-US" sz="1800" b="0" u="none" strike="noStrike">
              <a:solidFill>
                <a:srgbClr val="04617b"/>
              </a:solidFill>
              <a:effectLst/>
              <a:uFillTx/>
              <a:latin typeface="Noto Sans"/>
            </a:endParaRPr>
          </a:p>
        </p:txBody>
      </p:sp>
      <p:sp>
        <p:nvSpPr>
          <p:cNvPr id="15" name="PlaceHolder 3"/>
          <p:cNvSpPr>
            <a:spLocks noGrp="1"/>
          </p:cNvSpPr>
          <p:nvPr>
            <p:ph type="dt" idx="4"/>
          </p:nvPr>
        </p:nvSpPr>
        <p:spPr>
          <a:xfrm>
            <a:off x="504000" y="5130000"/>
            <a:ext cx="2340000" cy="450000"/>
          </a:xfrm>
          <a:prstGeom prst="rect">
            <a:avLst/>
          </a:prstGeom>
          <a:noFill/>
          <a:ln w="0">
            <a:noFill/>
          </a:ln>
        </p:spPr>
        <p:txBody>
          <a:bodyPr lIns="0" rIns="0" tIns="0" bIns="0" anchor="t">
            <a:spAutoFit/>
          </a:bodyPr>
          <a:lstStyle>
            <a:lvl1pPr indent="0">
              <a:buNone/>
              <a:defRPr lang="en-US" sz="1400" b="0" u="none" strike="noStrike">
                <a:solidFill>
                  <a:srgbClr val="484848"/>
                </a:solidFill>
                <a:effectLst/>
                <a:uFillTx/>
                <a:latin typeface="Noto Sans"/>
              </a:defRPr>
            </a:lvl1pPr>
          </a:lstStyle>
          <a:p>
            <a:pPr indent="0">
              <a:buNone/>
            </a:pPr>
            <a:r>
              <a:rPr lang="en-US" sz="1400" b="0" u="none" strike="noStrike">
                <a:solidFill>
                  <a:srgbClr val="484848"/>
                </a:solidFill>
                <a:effectLst/>
                <a:uFillTx/>
                <a:latin typeface="Noto Sans"/>
              </a:rPr>
              <a:t>&lt;date/time&gt;</a:t>
            </a:r>
            <a:endParaRPr lang="en-US" sz="1400" b="0" u="none" strike="noStrike">
              <a:solidFill>
                <a:srgbClr val="484848"/>
              </a:solidFill>
              <a:effectLst/>
              <a:uFillTx/>
              <a:latin typeface="Noto Sans"/>
            </a:endParaRPr>
          </a:p>
        </p:txBody>
      </p:sp>
      <p:sp>
        <p:nvSpPr>
          <p:cNvPr id="16" name="PlaceHolder 4"/>
          <p:cNvSpPr>
            <a:spLocks noGrp="1"/>
          </p:cNvSpPr>
          <p:nvPr>
            <p:ph type="ftr" idx="5"/>
          </p:nvPr>
        </p:nvSpPr>
        <p:spPr>
          <a:xfrm>
            <a:off x="3420000" y="5130000"/>
            <a:ext cx="3240000" cy="450000"/>
          </a:xfrm>
          <a:prstGeom prst="rect">
            <a:avLst/>
          </a:prstGeom>
          <a:noFill/>
          <a:ln w="0">
            <a:noFill/>
          </a:ln>
        </p:spPr>
        <p:txBody>
          <a:bodyPr lIns="0" rIns="0" tIns="0" bIns="0" anchor="t">
            <a:spAutoFit/>
          </a:bodyPr>
          <a:lstStyle>
            <a:lvl1pPr indent="0" algn="ctr">
              <a:buNone/>
              <a:defRPr lang="en-US" sz="1400" b="0" u="none" strike="noStrike">
                <a:solidFill>
                  <a:srgbClr val="484848"/>
                </a:solidFill>
                <a:effectLst/>
                <a:uFillTx/>
                <a:latin typeface="Noto Sans"/>
              </a:defRPr>
            </a:lvl1pPr>
          </a:lstStyle>
          <a:p>
            <a:pPr indent="0" algn="ctr">
              <a:buNone/>
            </a:pPr>
            <a:r>
              <a:rPr lang="en-US" sz="1400" b="0" u="none" strike="noStrike">
                <a:solidFill>
                  <a:srgbClr val="484848"/>
                </a:solidFill>
                <a:effectLst/>
                <a:uFillTx/>
                <a:latin typeface="Noto Sans"/>
              </a:rPr>
              <a:t>&lt;footer&gt;</a:t>
            </a:r>
            <a:endParaRPr lang="en-US" sz="1400" b="0" u="none" strike="noStrike">
              <a:solidFill>
                <a:srgbClr val="484848"/>
              </a:solidFill>
              <a:effectLst/>
              <a:uFillTx/>
              <a:latin typeface="Noto Sans"/>
            </a:endParaRPr>
          </a:p>
        </p:txBody>
      </p:sp>
      <p:sp>
        <p:nvSpPr>
          <p:cNvPr id="17" name="PlaceHolder 5"/>
          <p:cNvSpPr>
            <a:spLocks noGrp="1"/>
          </p:cNvSpPr>
          <p:nvPr>
            <p:ph type="sldNum" idx="6"/>
          </p:nvPr>
        </p:nvSpPr>
        <p:spPr>
          <a:xfrm>
            <a:off x="7236000" y="5130000"/>
            <a:ext cx="2340000" cy="450000"/>
          </a:xfrm>
          <a:prstGeom prst="rect">
            <a:avLst/>
          </a:prstGeom>
          <a:noFill/>
          <a:ln w="0">
            <a:noFill/>
          </a:ln>
        </p:spPr>
        <p:txBody>
          <a:bodyPr lIns="0" rIns="0" tIns="0" bIns="0" anchor="t">
            <a:spAutoFit/>
          </a:bodyPr>
          <a:lstStyle>
            <a:lvl1pPr indent="0" algn="r">
              <a:buNone/>
              <a:defRPr lang="en-US" sz="1400" b="0" u="none" strike="noStrike">
                <a:solidFill>
                  <a:srgbClr val="484848"/>
                </a:solidFill>
                <a:effectLst/>
                <a:uFillTx/>
                <a:latin typeface="Noto Sans"/>
              </a:defRPr>
            </a:lvl1pPr>
          </a:lstStyle>
          <a:p>
            <a:pPr indent="0" algn="r">
              <a:buNone/>
            </a:pPr>
            <a:fld id="{762B979D-B852-4473-A06E-C2FC6ADBB668}" type="slidenum">
              <a:rPr lang="en-US" sz="1400" b="0" u="none" strike="noStrike">
                <a:solidFill>
                  <a:srgbClr val="484848"/>
                </a:solidFill>
                <a:effectLst/>
                <a:uFillTx/>
                <a:latin typeface="Noto Sans"/>
              </a:rPr>
              <a:t>&lt;number&gt;</a:t>
            </a:fld>
            <a:endParaRPr lang="en-US" sz="1400" b="0" u="none" strike="noStrike">
              <a:solidFill>
                <a:srgbClr val="484848"/>
              </a:solidFill>
              <a:effectLst/>
              <a:uFillTx/>
              <a:latin typeface="Noto Sans"/>
            </a:endParaRPr>
          </a:p>
        </p:txBody>
      </p:sp>
    </p:spTree>
  </p:cSld>
  <p:clrMap bg1="lt1" tx1="dk1" bg2="lt2" tx2="dk2" accent1="accent1" accent2="accent2" accent3="accent3" accent4="accent4" accent5="accent5" accent6="accent6" hlink="hlink" folHlink="folHlink"/>
  <p:sldLayoutIdLst>
    <p:sldLayoutId id="2147483652"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 name=""/>
          <p:cNvSpPr/>
          <p:nvPr/>
        </p:nvSpPr>
        <p:spPr>
          <a:xfrm flipV="1">
            <a:off x="0" y="0"/>
            <a:ext cx="10080000" cy="180000"/>
          </a:xfrm>
          <a:prstGeom prst="rect">
            <a:avLst/>
          </a:prstGeom>
          <a:pattFill prst="lgGrid">
            <a:fgClr>
              <a:srgbClr val="3465a4"/>
            </a:fgClr>
            <a:bgClr>
              <a:srgbClr val="009eda"/>
            </a:bgClr>
          </a:pattFill>
          <a:ln w="18000">
            <a:noFill/>
          </a:ln>
          <a:effectLst>
            <a:outerShdw dist="25200" dir="5400000" rotWithShape="0">
              <a:srgbClr val="f49100"/>
            </a:outerShdw>
          </a:effectLst>
        </p:spPr>
        <p:style>
          <a:lnRef idx="0"/>
          <a:fillRef idx="0"/>
          <a:effectRef idx="0"/>
          <a:fontRef idx="minor"/>
        </p:style>
        <p:txBody>
          <a:bodyPr wrap="none" lIns="36000" rIns="36000" tIns="36000" bIns="36000" anchor="ctr">
            <a:noAutofit/>
          </a:bodyPr>
          <a:p>
            <a:endParaRPr lang="en-US" sz="2200" b="0" u="none" strike="noStrike">
              <a:solidFill>
                <a:srgbClr val="ffffff"/>
              </a:solidFill>
              <a:effectLst/>
              <a:uFillTx/>
              <a:latin typeface="Noto Sans"/>
            </a:endParaRPr>
          </a:p>
        </p:txBody>
      </p:sp>
      <p:sp>
        <p:nvSpPr>
          <p:cNvPr id="21"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Click to edit the title text format</a:t>
            </a:r>
            <a:endParaRPr lang="en-US" sz="4500" b="0" u="none" strike="noStrike">
              <a:solidFill>
                <a:srgbClr val="04617b"/>
              </a:solidFill>
              <a:effectLst/>
              <a:uFillTx/>
              <a:latin typeface="Noto Sans"/>
            </a:endParaRPr>
          </a:p>
        </p:txBody>
      </p:sp>
      <p:sp>
        <p:nvSpPr>
          <p:cNvPr id="22" name="PlaceHolder 2"/>
          <p:cNvSpPr>
            <a:spLocks noGrp="1"/>
          </p:cNvSpPr>
          <p:nvPr>
            <p:ph type="body"/>
          </p:nvPr>
        </p:nvSpPr>
        <p:spPr>
          <a:xfrm>
            <a:off x="504000" y="1440000"/>
            <a:ext cx="9072000" cy="3690000"/>
          </a:xfrm>
          <a:prstGeom prst="rect">
            <a:avLst/>
          </a:prstGeom>
          <a:noFill/>
          <a:ln w="0">
            <a:noFill/>
          </a:ln>
        </p:spPr>
        <p:txBody>
          <a:bodyPr lIns="0" rIns="0" tIns="0" bIns="0" anchor="t">
            <a:normAutofit/>
          </a:bodyPr>
          <a:p>
            <a:pPr marL="432000" indent="-324000">
              <a:spcAft>
                <a:spcPts val="1057"/>
              </a:spcAft>
              <a:buClr>
                <a:srgbClr val="04617b"/>
              </a:buClr>
              <a:buSzPct val="45000"/>
              <a:buFont typeface="Wingdings" charset="2"/>
              <a:buChar char=""/>
            </a:pPr>
            <a:r>
              <a:rPr lang="en-US" sz="2400" b="0" u="none" strike="noStrike">
                <a:solidFill>
                  <a:srgbClr val="04617b"/>
                </a:solidFill>
                <a:effectLst/>
                <a:uFillTx/>
                <a:latin typeface="Noto Sans"/>
              </a:rPr>
              <a:t>Click to edit the outline text format</a:t>
            </a:r>
            <a:endParaRPr lang="en-US" sz="2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2100" b="0" u="none" strike="noStrike">
                <a:solidFill>
                  <a:srgbClr val="04617b"/>
                </a:solidFill>
                <a:effectLst/>
                <a:uFillTx/>
                <a:latin typeface="Noto Sans"/>
              </a:rPr>
              <a:t>Second Outline Level</a:t>
            </a:r>
            <a:endParaRPr lang="en-US" sz="2100" b="0" u="none" strike="noStrike">
              <a:solidFill>
                <a:srgbClr val="04617b"/>
              </a:solidFill>
              <a:effectLst/>
              <a:uFillTx/>
              <a:latin typeface="Noto Sans"/>
            </a:endParaRPr>
          </a:p>
          <a:p>
            <a:pPr marL="1296000" lvl="2" indent="-288000">
              <a:spcAft>
                <a:spcPts val="635"/>
              </a:spcAft>
              <a:buClr>
                <a:srgbClr val="04617b"/>
              </a:buClr>
              <a:buSzPct val="45000"/>
              <a:buFont typeface="Wingdings" charset="2"/>
              <a:buChar char=""/>
            </a:pPr>
            <a:r>
              <a:rPr lang="en-US" sz="1800" b="0" u="none" strike="noStrike">
                <a:solidFill>
                  <a:srgbClr val="04617b"/>
                </a:solidFill>
                <a:effectLst/>
                <a:uFillTx/>
                <a:latin typeface="Noto Sans"/>
              </a:rPr>
              <a:t>Third Outline Level</a:t>
            </a:r>
            <a:endParaRPr lang="en-US" sz="1800" b="0" u="none" strike="noStrike">
              <a:solidFill>
                <a:srgbClr val="04617b"/>
              </a:solidFill>
              <a:effectLst/>
              <a:uFillTx/>
              <a:latin typeface="Noto Sans"/>
            </a:endParaRPr>
          </a:p>
          <a:p>
            <a:pPr marL="1728000" lvl="3" indent="-216000">
              <a:spcAft>
                <a:spcPts val="422"/>
              </a:spcAft>
              <a:buClr>
                <a:srgbClr val="04617b"/>
              </a:buClr>
              <a:buSzPct val="75000"/>
              <a:buFont typeface="Symbol" charset="2"/>
              <a:buChar char=""/>
            </a:pPr>
            <a:r>
              <a:rPr lang="en-US" sz="1800" b="0" u="none" strike="noStrike">
                <a:solidFill>
                  <a:srgbClr val="04617b"/>
                </a:solidFill>
                <a:effectLst/>
                <a:uFillTx/>
                <a:latin typeface="Noto Sans"/>
              </a:rPr>
              <a:t>Fourth Outline Level</a:t>
            </a:r>
            <a:endParaRPr lang="en-US" sz="1800" b="0" u="none" strike="noStrike">
              <a:solidFill>
                <a:srgbClr val="04617b"/>
              </a:solidFill>
              <a:effectLst/>
              <a:uFillTx/>
              <a:latin typeface="Noto Sans"/>
            </a:endParaRPr>
          </a:p>
          <a:p>
            <a:pPr marL="2160000" lvl="4" indent="-216000">
              <a:spcAft>
                <a:spcPts val="210"/>
              </a:spcAft>
              <a:buClr>
                <a:srgbClr val="04617b"/>
              </a:buClr>
              <a:buSzPct val="45000"/>
              <a:buFont typeface="Wingdings" charset="2"/>
              <a:buChar char=""/>
            </a:pPr>
            <a:r>
              <a:rPr lang="en-US" sz="1800" b="0" u="none" strike="noStrike">
                <a:solidFill>
                  <a:srgbClr val="04617b"/>
                </a:solidFill>
                <a:effectLst/>
                <a:uFillTx/>
                <a:latin typeface="Noto Sans"/>
              </a:rPr>
              <a:t>Fifth Outline Level</a:t>
            </a:r>
            <a:endParaRPr lang="en-US" sz="1800" b="0" u="none" strike="noStrike">
              <a:solidFill>
                <a:srgbClr val="04617b"/>
              </a:solidFill>
              <a:effectLst/>
              <a:uFillTx/>
              <a:latin typeface="Noto Sans"/>
            </a:endParaRPr>
          </a:p>
          <a:p>
            <a:pPr marL="2592000" lvl="5" indent="-216000">
              <a:spcAft>
                <a:spcPts val="210"/>
              </a:spcAft>
              <a:buClr>
                <a:srgbClr val="04617b"/>
              </a:buClr>
              <a:buSzPct val="45000"/>
              <a:buFont typeface="Wingdings" charset="2"/>
              <a:buChar char=""/>
            </a:pPr>
            <a:r>
              <a:rPr lang="en-US" sz="1800" b="0" u="none" strike="noStrike">
                <a:solidFill>
                  <a:srgbClr val="04617b"/>
                </a:solidFill>
                <a:effectLst/>
                <a:uFillTx/>
                <a:latin typeface="Noto Sans"/>
              </a:rPr>
              <a:t>Sixth Outline Level</a:t>
            </a:r>
            <a:endParaRPr lang="en-US" sz="1800" b="0" u="none" strike="noStrike">
              <a:solidFill>
                <a:srgbClr val="04617b"/>
              </a:solidFill>
              <a:effectLst/>
              <a:uFillTx/>
              <a:latin typeface="Noto Sans"/>
            </a:endParaRPr>
          </a:p>
          <a:p>
            <a:pPr marL="3024000" lvl="6" indent="-216000">
              <a:spcAft>
                <a:spcPts val="210"/>
              </a:spcAft>
              <a:buClr>
                <a:srgbClr val="04617b"/>
              </a:buClr>
              <a:buSzPct val="45000"/>
              <a:buFont typeface="Wingdings" charset="2"/>
              <a:buChar char=""/>
            </a:pPr>
            <a:r>
              <a:rPr lang="en-US" sz="1800" b="0" u="none" strike="noStrike">
                <a:solidFill>
                  <a:srgbClr val="04617b"/>
                </a:solidFill>
                <a:effectLst/>
                <a:uFillTx/>
                <a:latin typeface="Noto Sans"/>
              </a:rPr>
              <a:t>Seventh Outline Level</a:t>
            </a:r>
            <a:endParaRPr lang="en-US" sz="1800" b="0" u="none" strike="noStrike">
              <a:solidFill>
                <a:srgbClr val="04617b"/>
              </a:solidFill>
              <a:effectLst/>
              <a:uFillTx/>
              <a:latin typeface="Noto Sans"/>
            </a:endParaRPr>
          </a:p>
        </p:txBody>
      </p:sp>
      <p:sp>
        <p:nvSpPr>
          <p:cNvPr id="23" name="PlaceHolder 3"/>
          <p:cNvSpPr>
            <a:spLocks noGrp="1"/>
          </p:cNvSpPr>
          <p:nvPr>
            <p:ph type="dt" idx="7"/>
          </p:nvPr>
        </p:nvSpPr>
        <p:spPr>
          <a:xfrm>
            <a:off x="504000" y="5130000"/>
            <a:ext cx="2340000" cy="450000"/>
          </a:xfrm>
          <a:prstGeom prst="rect">
            <a:avLst/>
          </a:prstGeom>
          <a:noFill/>
          <a:ln w="0">
            <a:noFill/>
          </a:ln>
        </p:spPr>
        <p:txBody>
          <a:bodyPr lIns="0" rIns="0" tIns="0" bIns="0" anchor="t">
            <a:spAutoFit/>
          </a:bodyPr>
          <a:lstStyle>
            <a:lvl1pPr indent="0">
              <a:buNone/>
              <a:defRPr lang="en-US" sz="1400" b="0" u="none" strike="noStrike">
                <a:solidFill>
                  <a:srgbClr val="484848"/>
                </a:solidFill>
                <a:effectLst/>
                <a:uFillTx/>
                <a:latin typeface="Noto Sans"/>
              </a:defRPr>
            </a:lvl1pPr>
          </a:lstStyle>
          <a:p>
            <a:pPr indent="0">
              <a:buNone/>
            </a:pPr>
            <a:r>
              <a:rPr lang="en-US" sz="1400" b="0" u="none" strike="noStrike">
                <a:solidFill>
                  <a:srgbClr val="484848"/>
                </a:solidFill>
                <a:effectLst/>
                <a:uFillTx/>
                <a:latin typeface="Noto Sans"/>
              </a:rPr>
              <a:t>&lt;date/time&gt;</a:t>
            </a:r>
            <a:endParaRPr lang="en-US" sz="1400" b="0" u="none" strike="noStrike">
              <a:solidFill>
                <a:srgbClr val="484848"/>
              </a:solidFill>
              <a:effectLst/>
              <a:uFillTx/>
              <a:latin typeface="Noto Sans"/>
            </a:endParaRPr>
          </a:p>
        </p:txBody>
      </p:sp>
      <p:sp>
        <p:nvSpPr>
          <p:cNvPr id="24" name="PlaceHolder 4"/>
          <p:cNvSpPr>
            <a:spLocks noGrp="1"/>
          </p:cNvSpPr>
          <p:nvPr>
            <p:ph type="ftr" idx="8"/>
          </p:nvPr>
        </p:nvSpPr>
        <p:spPr>
          <a:xfrm>
            <a:off x="3420000" y="5130000"/>
            <a:ext cx="3240000" cy="450000"/>
          </a:xfrm>
          <a:prstGeom prst="rect">
            <a:avLst/>
          </a:prstGeom>
          <a:noFill/>
          <a:ln w="0">
            <a:noFill/>
          </a:ln>
        </p:spPr>
        <p:txBody>
          <a:bodyPr lIns="0" rIns="0" tIns="0" bIns="0" anchor="t">
            <a:spAutoFit/>
          </a:bodyPr>
          <a:lstStyle>
            <a:lvl1pPr indent="0" algn="ctr">
              <a:buNone/>
              <a:defRPr lang="en-US" sz="1400" b="0" u="none" strike="noStrike">
                <a:solidFill>
                  <a:srgbClr val="484848"/>
                </a:solidFill>
                <a:effectLst/>
                <a:uFillTx/>
                <a:latin typeface="Noto Sans"/>
              </a:defRPr>
            </a:lvl1pPr>
          </a:lstStyle>
          <a:p>
            <a:pPr indent="0" algn="ctr">
              <a:buNone/>
            </a:pPr>
            <a:r>
              <a:rPr lang="en-US" sz="1400" b="0" u="none" strike="noStrike">
                <a:solidFill>
                  <a:srgbClr val="484848"/>
                </a:solidFill>
                <a:effectLst/>
                <a:uFillTx/>
                <a:latin typeface="Noto Sans"/>
              </a:rPr>
              <a:t>&lt;footer&gt;</a:t>
            </a:r>
            <a:endParaRPr lang="en-US" sz="1400" b="0" u="none" strike="noStrike">
              <a:solidFill>
                <a:srgbClr val="484848"/>
              </a:solidFill>
              <a:effectLst/>
              <a:uFillTx/>
              <a:latin typeface="Noto Sans"/>
            </a:endParaRPr>
          </a:p>
        </p:txBody>
      </p:sp>
      <p:sp>
        <p:nvSpPr>
          <p:cNvPr id="25" name="PlaceHolder 5"/>
          <p:cNvSpPr>
            <a:spLocks noGrp="1"/>
          </p:cNvSpPr>
          <p:nvPr>
            <p:ph type="sldNum" idx="9"/>
          </p:nvPr>
        </p:nvSpPr>
        <p:spPr>
          <a:xfrm>
            <a:off x="7236000" y="5130000"/>
            <a:ext cx="2340000" cy="450000"/>
          </a:xfrm>
          <a:prstGeom prst="rect">
            <a:avLst/>
          </a:prstGeom>
          <a:noFill/>
          <a:ln w="0">
            <a:noFill/>
          </a:ln>
        </p:spPr>
        <p:txBody>
          <a:bodyPr lIns="0" rIns="0" tIns="0" bIns="0" anchor="t">
            <a:spAutoFit/>
          </a:bodyPr>
          <a:lstStyle>
            <a:lvl1pPr indent="0" algn="r">
              <a:buNone/>
              <a:defRPr lang="en-US" sz="1400" b="0" u="none" strike="noStrike">
                <a:solidFill>
                  <a:srgbClr val="484848"/>
                </a:solidFill>
                <a:effectLst/>
                <a:uFillTx/>
                <a:latin typeface="Noto Sans"/>
              </a:defRPr>
            </a:lvl1pPr>
          </a:lstStyle>
          <a:p>
            <a:pPr indent="0" algn="r">
              <a:buNone/>
            </a:pPr>
            <a:fld id="{20AD5EC7-97C0-4AC4-B6FD-C44C4C1F7E16}" type="slidenum">
              <a:rPr lang="en-US" sz="1400" b="0" u="none" strike="noStrike">
                <a:solidFill>
                  <a:srgbClr val="484848"/>
                </a:solidFill>
                <a:effectLst/>
                <a:uFillTx/>
                <a:latin typeface="Noto Sans"/>
              </a:rPr>
              <a:t>&lt;number&gt;</a:t>
            </a:fld>
            <a:endParaRPr lang="en-US" sz="1400" b="0" u="none" strike="noStrike">
              <a:solidFill>
                <a:srgbClr val="484848"/>
              </a:solidFill>
              <a:effectLst/>
              <a:uFillTx/>
              <a:latin typeface="Noto Sans"/>
            </a:endParaRPr>
          </a:p>
        </p:txBody>
      </p:sp>
      <p:sp>
        <p:nvSpPr>
          <p:cNvPr id="26" name=""/>
          <p:cNvSpPr/>
          <p:nvPr/>
        </p:nvSpPr>
        <p:spPr>
          <a:xfrm>
            <a:off x="0" y="5580000"/>
            <a:ext cx="10080000" cy="90000"/>
          </a:xfrm>
          <a:prstGeom prst="rect">
            <a:avLst/>
          </a:prstGeom>
          <a:pattFill prst="lgGrid">
            <a:fgClr>
              <a:srgbClr val="3465a4"/>
            </a:fgClr>
            <a:bgClr>
              <a:srgbClr val="009eda"/>
            </a:bgClr>
          </a:pattFill>
          <a:ln w="18000">
            <a:noFill/>
          </a:ln>
          <a:effectLst>
            <a:outerShdw dist="25200" dir="16200000" rotWithShape="0">
              <a:srgbClr val="f49100"/>
            </a:outerShdw>
          </a:effectLst>
        </p:spPr>
        <p:style>
          <a:lnRef idx="0"/>
          <a:fillRef idx="0"/>
          <a:effectRef idx="0"/>
          <a:fontRef idx="minor"/>
        </p:style>
        <p:txBody>
          <a:bodyPr wrap="none" lIns="36000" rIns="36000" tIns="36000" bIns="36000" anchor="ctr">
            <a:noAutofit/>
          </a:bodyPr>
          <a:p>
            <a:endParaRPr lang="en-US" sz="2200" b="0" u="none" strike="noStrike">
              <a:solidFill>
                <a:srgbClr val="ffffff"/>
              </a:solidFill>
              <a:effectLst/>
              <a:uFillTx/>
              <a:latin typeface="Noto Sans"/>
            </a:endParaRPr>
          </a:p>
        </p:txBody>
      </p:sp>
    </p:spTree>
  </p:cSld>
  <p:clrMap bg1="lt1" tx1="dk1" bg2="lt2" tx2="dk2" accent1="accent1" accent2="accent2" accent3="accent3" accent4="accent4" accent5="accent5" accent6="accent6" hlink="hlink" folHlink="folHlink"/>
  <p:sldLayoutIdLst>
    <p:sldLayoutId id="2147483654"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5.png"/><Relationship Id="rId3"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1.png"/><Relationship Id="rId3" Type="http://schemas.openxmlformats.org/officeDocument/2006/relationships/image" Target="../media/image27.png"/><Relationship Id="rId4"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5.png"/><Relationship Id="rId3" Type="http://schemas.openxmlformats.org/officeDocument/2006/relationships/slideLayout" Target="../slideLayouts/slideLayout4.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228600" y="914400"/>
            <a:ext cx="9529200" cy="2514600"/>
          </a:xfrm>
          <a:prstGeom prst="rect">
            <a:avLst/>
          </a:prstGeom>
          <a:noFill/>
          <a:ln w="0">
            <a:noFill/>
          </a:ln>
        </p:spPr>
        <p:txBody>
          <a:bodyPr lIns="0" rIns="0" tIns="0" bIns="0" anchor="b" anchorCtr="1">
            <a:normAutofit/>
          </a:bodyPr>
          <a:p>
            <a:pPr indent="0" algn="ctr">
              <a:buNone/>
            </a:pPr>
            <a:r>
              <a:rPr lang="en-US" sz="6000" b="0" u="none" strike="noStrike">
                <a:solidFill>
                  <a:srgbClr val="04617b"/>
                </a:solidFill>
                <a:effectLst/>
                <a:uFillTx/>
                <a:latin typeface="Noto Sans"/>
              </a:rPr>
              <a:t> Transmission Line Forum</a:t>
            </a:r>
            <a:br>
              <a:rPr sz="6000"/>
            </a:br>
            <a:r>
              <a:rPr lang="en-US" sz="4000" b="0" u="none" strike="noStrike">
                <a:solidFill>
                  <a:srgbClr val="04617b"/>
                </a:solidFill>
                <a:effectLst/>
                <a:uFillTx/>
                <a:latin typeface="Noto Sans"/>
              </a:rPr>
              <a:t>Dale AF1T</a:t>
            </a:r>
            <a:br>
              <a:rPr sz="4400"/>
            </a:br>
            <a:r>
              <a:rPr lang="en-US" sz="4000" b="0" u="none" strike="noStrike">
                <a:solidFill>
                  <a:srgbClr val="04617b"/>
                </a:solidFill>
                <a:effectLst/>
                <a:uFillTx/>
                <a:latin typeface="Noto Sans"/>
              </a:rPr>
              <a:t>Bob KB1QV</a:t>
            </a:r>
            <a:endParaRPr lang="en-US" sz="4000" b="0" u="none" strike="noStrike">
              <a:solidFill>
                <a:srgbClr val="04617b"/>
              </a:solidFill>
              <a:effectLst/>
              <a:uFillTx/>
              <a:latin typeface="Noto Sans"/>
            </a:endParaRPr>
          </a:p>
        </p:txBody>
      </p:sp>
      <p:sp>
        <p:nvSpPr>
          <p:cNvPr id="30" name="PlaceHolder 2"/>
          <p:cNvSpPr>
            <a:spLocks noGrp="1"/>
          </p:cNvSpPr>
          <p:nvPr>
            <p:ph type="subTitle"/>
          </p:nvPr>
        </p:nvSpPr>
        <p:spPr>
          <a:xfrm>
            <a:off x="504000" y="3870000"/>
            <a:ext cx="9554400" cy="1247400"/>
          </a:xfrm>
          <a:prstGeom prst="rect">
            <a:avLst/>
          </a:prstGeom>
          <a:noFill/>
          <a:ln w="0">
            <a:noFill/>
          </a:ln>
        </p:spPr>
        <p:txBody>
          <a:bodyPr lIns="0" rIns="0" tIns="0" bIns="0" anchor="t" anchorCtr="1">
            <a:spAutoFit/>
          </a:bodyPr>
          <a:p>
            <a:pPr indent="0" algn="ctr">
              <a:buNone/>
            </a:pPr>
            <a:r>
              <a:rPr lang="en-US" sz="3600" b="1" u="none" strike="noStrike">
                <a:solidFill>
                  <a:srgbClr val="dbf5f9"/>
                </a:solidFill>
                <a:effectLst/>
                <a:uFillTx/>
                <a:latin typeface="Noto Sans"/>
              </a:rPr>
              <a:t>24 April 2026, Friday 14:00</a:t>
            </a:r>
            <a:endParaRPr lang="en-US" sz="3600" b="1" u="none" strike="noStrike">
              <a:solidFill>
                <a:srgbClr val="dbf5f9"/>
              </a:solidFill>
              <a:effectLst/>
              <a:uFillTx/>
              <a:latin typeface="Noto Sans"/>
            </a:endParaRPr>
          </a:p>
          <a:p>
            <a:pPr indent="0">
              <a:buNone/>
            </a:pPr>
            <a:r>
              <a:rPr lang="en-US" sz="3600" b="1" u="none" strike="noStrike">
                <a:solidFill>
                  <a:srgbClr val="dbf5f9"/>
                </a:solidFill>
                <a:effectLst/>
                <a:uFillTx/>
                <a:latin typeface="Noto Sans"/>
              </a:rPr>
              <a:t> </a:t>
            </a:r>
            <a:endParaRPr lang="en-US" sz="3600" b="1" u="none" strike="noStrike">
              <a:solidFill>
                <a:srgbClr val="dbf5f9"/>
              </a:solidFill>
              <a:effectLst/>
              <a:uFillTx/>
              <a:latin typeface="Noto Sans"/>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p:cNvPicPr/>
          <p:nvPr/>
        </p:nvPicPr>
        <p:blipFill>
          <a:blip r:embed="rId1"/>
          <a:stretch/>
        </p:blipFill>
        <p:spPr>
          <a:xfrm>
            <a:off x="5067360" y="3690000"/>
            <a:ext cx="18720" cy="9000"/>
          </a:xfrm>
          <a:prstGeom prst="rect">
            <a:avLst/>
          </a:prstGeom>
          <a:noFill/>
          <a:ln w="18000">
            <a:noFill/>
          </a:ln>
        </p:spPr>
      </p:pic>
      <p:pic>
        <p:nvPicPr>
          <p:cNvPr id="57" name=""/>
          <p:cNvPicPr/>
          <p:nvPr/>
        </p:nvPicPr>
        <p:blipFill>
          <a:blip r:embed="rId2"/>
          <a:stretch/>
        </p:blipFill>
        <p:spPr>
          <a:xfrm>
            <a:off x="1143000" y="228600"/>
            <a:ext cx="7772400" cy="5023440"/>
          </a:xfrm>
          <a:prstGeom prst="rect">
            <a:avLst/>
          </a:prstGeom>
          <a:noFill/>
          <a:ln w="1800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Shielding Effectiveness / Isolation</a:t>
            </a:r>
            <a:endParaRPr lang="en-US" sz="4500" b="0" u="none" strike="noStrike">
              <a:solidFill>
                <a:srgbClr val="04617b"/>
              </a:solidFill>
              <a:effectLst/>
              <a:uFillTx/>
              <a:latin typeface="Noto Sans"/>
            </a:endParaRPr>
          </a:p>
        </p:txBody>
      </p:sp>
      <p:sp>
        <p:nvSpPr>
          <p:cNvPr id="59" name="PlaceHolder 2"/>
          <p:cNvSpPr>
            <a:spLocks noGrp="1"/>
          </p:cNvSpPr>
          <p:nvPr>
            <p:ph/>
          </p:nvPr>
        </p:nvSpPr>
        <p:spPr>
          <a:xfrm>
            <a:off x="228600" y="1143000"/>
            <a:ext cx="4114800" cy="2743200"/>
          </a:xfrm>
          <a:prstGeom prst="rect">
            <a:avLst/>
          </a:prstGeom>
          <a:noFill/>
          <a:ln w="0">
            <a:noFill/>
          </a:ln>
        </p:spPr>
        <p:txBody>
          <a:bodyPr lIns="0" rIns="0" tIns="0" bIns="0" anchor="t">
            <a:normAutofit fontScale="85000" lnSpcReduction="19999"/>
          </a:bodyPr>
          <a:p>
            <a:pPr marL="432000" indent="0">
              <a:spcBef>
                <a:spcPts val="1191"/>
              </a:spcBef>
              <a:spcAft>
                <a:spcPts val="992"/>
              </a:spcAft>
              <a:buNone/>
            </a:pPr>
            <a:endParaRPr lang="en-US" sz="1400" b="0" u="none" strike="noStrike">
              <a:solidFill>
                <a:srgbClr val="04617b"/>
              </a:solidFill>
              <a:effectLst/>
              <a:uFillTx/>
              <a:latin typeface="Noto Sans"/>
            </a:endParaRPr>
          </a:p>
          <a:p>
            <a:pPr marL="432000" indent="-324000">
              <a:spcBef>
                <a:spcPts val="1191"/>
              </a:spcBef>
              <a:spcAft>
                <a:spcPts val="992"/>
              </a:spcAft>
              <a:buClr>
                <a:srgbClr val="04617b"/>
              </a:buClr>
              <a:buSzPct val="45000"/>
              <a:buFont typeface="Wingdings" charset="2"/>
              <a:buChar char=""/>
            </a:pPr>
            <a:r>
              <a:rPr lang="en-US" sz="1400" b="0" u="none" strike="noStrike">
                <a:solidFill>
                  <a:srgbClr val="04617b"/>
                </a:solidFill>
                <a:effectLst/>
                <a:uFillTx/>
                <a:latin typeface="Noto Sans"/>
              </a:rPr>
              <a:t>Measuring the Shielding Effectiveness (SE) of a coaxial cable involves quantifying how well its outer conductor (shield) prevents internal signals from leaking out and external electromagnetic interference (EMI) from leaking in. This is typically expressed in decibels (dB), where a higher value indicates better performance.</a:t>
            </a:r>
            <a:endParaRPr lang="en-US" sz="1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1400" b="0" u="none" strike="noStrike">
                <a:solidFill>
                  <a:srgbClr val="04617b"/>
                </a:solidFill>
                <a:effectLst/>
                <a:uFillTx/>
                <a:latin typeface="Noto Sans"/>
              </a:rPr>
              <a:t>Tri-axial Fixture</a:t>
            </a:r>
            <a:endParaRPr lang="en-US" sz="1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1400" b="0" u="none" strike="noStrike">
                <a:solidFill>
                  <a:srgbClr val="04617b"/>
                </a:solidFill>
                <a:effectLst/>
                <a:uFillTx/>
                <a:latin typeface="Noto Sans"/>
              </a:rPr>
              <a:t>Mode-Stirred Chamber</a:t>
            </a:r>
            <a:endParaRPr lang="en-US" sz="1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1400" b="0" u="none" strike="noStrike">
                <a:solidFill>
                  <a:srgbClr val="04617b"/>
                </a:solidFill>
                <a:effectLst/>
                <a:uFillTx/>
                <a:latin typeface="Noto Sans"/>
              </a:rPr>
              <a:t>Transverse ElectroMagnetic Cell</a:t>
            </a:r>
            <a:endParaRPr lang="en-US" sz="1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1400" b="0" u="none" strike="noStrike">
                <a:solidFill>
                  <a:srgbClr val="04617b"/>
                </a:solidFill>
                <a:effectLst/>
                <a:uFillTx/>
                <a:latin typeface="Noto Sans"/>
              </a:rPr>
              <a:t>Line Injection Method</a:t>
            </a:r>
            <a:endParaRPr lang="en-US" sz="1400" b="0" u="none" strike="noStrike">
              <a:solidFill>
                <a:srgbClr val="04617b"/>
              </a:solidFill>
              <a:effectLst/>
              <a:uFillTx/>
              <a:latin typeface="Noto Sans"/>
            </a:endParaRPr>
          </a:p>
          <a:p>
            <a:pPr marL="432000" indent="0">
              <a:spcBef>
                <a:spcPts val="1191"/>
              </a:spcBef>
              <a:spcAft>
                <a:spcPts val="992"/>
              </a:spcAft>
              <a:buNone/>
            </a:pPr>
            <a:endParaRPr lang="en-US" sz="1400" b="0" u="none" strike="noStrike">
              <a:solidFill>
                <a:srgbClr val="04617b"/>
              </a:solidFill>
              <a:effectLst/>
              <a:uFillTx/>
              <a:latin typeface="Noto Sans"/>
            </a:endParaRPr>
          </a:p>
        </p:txBody>
      </p:sp>
      <p:pic>
        <p:nvPicPr>
          <p:cNvPr id="60" name=""/>
          <p:cNvPicPr/>
          <p:nvPr/>
        </p:nvPicPr>
        <p:blipFill>
          <a:blip r:embed="rId1"/>
          <a:stretch/>
        </p:blipFill>
        <p:spPr>
          <a:xfrm>
            <a:off x="5067360" y="3690000"/>
            <a:ext cx="18720" cy="9000"/>
          </a:xfrm>
          <a:prstGeom prst="rect">
            <a:avLst/>
          </a:prstGeom>
          <a:noFill/>
          <a:ln w="18000">
            <a:noFill/>
          </a:ln>
        </p:spPr>
      </p:pic>
      <p:pic>
        <p:nvPicPr>
          <p:cNvPr id="61" name=""/>
          <p:cNvPicPr/>
          <p:nvPr/>
        </p:nvPicPr>
        <p:blipFill>
          <a:blip r:embed="rId2"/>
          <a:stretch/>
        </p:blipFill>
        <p:spPr>
          <a:xfrm>
            <a:off x="323280" y="3886200"/>
            <a:ext cx="4390560" cy="1245960"/>
          </a:xfrm>
          <a:prstGeom prst="rect">
            <a:avLst/>
          </a:prstGeom>
          <a:noFill/>
          <a:ln w="18000">
            <a:noFill/>
          </a:ln>
        </p:spPr>
      </p:pic>
      <p:sp>
        <p:nvSpPr>
          <p:cNvPr id="62" name=""/>
          <p:cNvSpPr txBox="1"/>
          <p:nvPr/>
        </p:nvSpPr>
        <p:spPr>
          <a:xfrm>
            <a:off x="1222560" y="5132160"/>
            <a:ext cx="3120840" cy="457200"/>
          </a:xfrm>
          <a:prstGeom prst="rect">
            <a:avLst/>
          </a:prstGeom>
          <a:noFill/>
          <a:ln w="18000">
            <a:noFill/>
          </a:ln>
        </p:spPr>
        <p:txBody>
          <a:bodyPr lIns="36000" rIns="36000" tIns="36000" bIns="36000" anchor="ctr">
            <a:noAutofit/>
          </a:bodyPr>
          <a:p>
            <a:r>
              <a:rPr lang="en-US" sz="1000" b="0" u="none" strike="noStrike">
                <a:solidFill>
                  <a:srgbClr val="000000"/>
                </a:solidFill>
                <a:effectLst/>
                <a:uFillTx/>
                <a:latin typeface="Noto Sans"/>
              </a:rPr>
              <a:t>https://vinstronics.com/waht-is-triaxial-method/</a:t>
            </a:r>
            <a:endParaRPr lang="en-US" sz="1000" b="0" u="none" strike="noStrike">
              <a:solidFill>
                <a:srgbClr val="000000"/>
              </a:solidFill>
              <a:effectLst/>
              <a:uFillTx/>
              <a:latin typeface="Noto Sans"/>
            </a:endParaRPr>
          </a:p>
        </p:txBody>
      </p:sp>
      <p:pic>
        <p:nvPicPr>
          <p:cNvPr id="63" name=""/>
          <p:cNvPicPr/>
          <p:nvPr/>
        </p:nvPicPr>
        <p:blipFill>
          <a:blip r:embed="rId3"/>
          <a:stretch/>
        </p:blipFill>
        <p:spPr>
          <a:xfrm>
            <a:off x="7814880" y="1214640"/>
            <a:ext cx="2062080" cy="3852720"/>
          </a:xfrm>
          <a:prstGeom prst="rect">
            <a:avLst/>
          </a:prstGeom>
          <a:noFill/>
          <a:ln w="18000">
            <a:noFill/>
          </a:ln>
        </p:spPr>
      </p:pic>
      <p:sp>
        <p:nvSpPr>
          <p:cNvPr id="64" name=""/>
          <p:cNvSpPr txBox="1"/>
          <p:nvPr/>
        </p:nvSpPr>
        <p:spPr>
          <a:xfrm>
            <a:off x="7543800" y="4984200"/>
            <a:ext cx="2514600" cy="685800"/>
          </a:xfrm>
          <a:prstGeom prst="rect">
            <a:avLst/>
          </a:prstGeom>
          <a:noFill/>
          <a:ln w="18000">
            <a:noFill/>
          </a:ln>
        </p:spPr>
        <p:txBody>
          <a:bodyPr lIns="36000" rIns="36000" tIns="36000" bIns="36000" anchor="ctr">
            <a:noAutofit/>
          </a:bodyPr>
          <a:p>
            <a:r>
              <a:rPr lang="en-US" sz="800" b="0" u="none" strike="noStrike">
                <a:solidFill>
                  <a:srgbClr val="000000"/>
                </a:solidFill>
                <a:effectLst/>
                <a:uFillTx/>
                <a:latin typeface="Noto Sans"/>
              </a:rPr>
              <a:t>https://www.microwavejournal.com/articles/9169-choosing-the-optimal-high-frequency-coaxial-cable</a:t>
            </a:r>
            <a:endParaRPr lang="en-US" sz="800" b="0" u="none" strike="noStrike">
              <a:solidFill>
                <a:srgbClr val="000000"/>
              </a:solidFill>
              <a:effectLst/>
              <a:uFillTx/>
              <a:latin typeface="Noto Sans"/>
            </a:endParaRPr>
          </a:p>
        </p:txBody>
      </p:sp>
      <p:pic>
        <p:nvPicPr>
          <p:cNvPr id="65" name=""/>
          <p:cNvPicPr/>
          <p:nvPr/>
        </p:nvPicPr>
        <p:blipFill>
          <a:blip r:embed="rId4"/>
          <a:stretch/>
        </p:blipFill>
        <p:spPr>
          <a:xfrm>
            <a:off x="4343400" y="1260000"/>
            <a:ext cx="3429000" cy="3003840"/>
          </a:xfrm>
          <a:prstGeom prst="rect">
            <a:avLst/>
          </a:prstGeom>
          <a:noFill/>
          <a:ln w="18000">
            <a:noFill/>
          </a:ln>
        </p:spPr>
      </p:pic>
      <p:sp>
        <p:nvSpPr>
          <p:cNvPr id="66" name=""/>
          <p:cNvSpPr txBox="1"/>
          <p:nvPr/>
        </p:nvSpPr>
        <p:spPr>
          <a:xfrm>
            <a:off x="4713840" y="4877640"/>
            <a:ext cx="2872800" cy="608760"/>
          </a:xfrm>
          <a:prstGeom prst="rect">
            <a:avLst/>
          </a:prstGeom>
          <a:noFill/>
          <a:ln w="18000">
            <a:noFill/>
          </a:ln>
        </p:spPr>
        <p:txBody>
          <a:bodyPr lIns="36000" rIns="36000" tIns="36000" bIns="36000" anchor="ctr">
            <a:noAutofit/>
          </a:bodyPr>
          <a:p>
            <a:r>
              <a:rPr lang="en-US" sz="800" b="0" u="none" strike="noStrike">
                <a:solidFill>
                  <a:srgbClr val="000000"/>
                </a:solidFill>
                <a:effectLst/>
                <a:uFillTx/>
                <a:latin typeface="Noto Sans"/>
              </a:rPr>
              <a:t>https://interferencetechnology.com/simple-method-for-predicting-a-cable-shielding-factor-based-on-transfer-impedance/</a:t>
            </a:r>
            <a:endParaRPr lang="en-US" sz="800" b="0" u="none" strike="noStrike">
              <a:solidFill>
                <a:srgbClr val="000000"/>
              </a:solidFill>
              <a:effectLst/>
              <a:uFillTx/>
              <a:latin typeface="Noto Sans"/>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Bend Radius</a:t>
            </a:r>
            <a:endParaRPr lang="en-US" sz="4500" b="0" u="none" strike="noStrike">
              <a:solidFill>
                <a:srgbClr val="04617b"/>
              </a:solidFill>
              <a:effectLst/>
              <a:uFillTx/>
              <a:latin typeface="Noto Sans"/>
            </a:endParaRPr>
          </a:p>
        </p:txBody>
      </p:sp>
      <p:sp>
        <p:nvSpPr>
          <p:cNvPr id="68" name="PlaceHolder 2"/>
          <p:cNvSpPr>
            <a:spLocks noGrp="1"/>
          </p:cNvSpPr>
          <p:nvPr>
            <p:ph/>
          </p:nvPr>
        </p:nvSpPr>
        <p:spPr>
          <a:xfrm>
            <a:off x="228600" y="1260000"/>
            <a:ext cx="5029200" cy="3769200"/>
          </a:xfrm>
          <a:prstGeom prst="rect">
            <a:avLst/>
          </a:prstGeom>
          <a:noFill/>
          <a:ln w="0">
            <a:noFill/>
          </a:ln>
        </p:spPr>
        <p:txBody>
          <a:bodyPr lIns="0" rIns="0" tIns="0" bIns="0" anchor="t">
            <a:normAutofit fontScale="62500" lnSpcReduction="19999"/>
          </a:bodyPr>
          <a:p>
            <a:pPr marL="432000" indent="-324000">
              <a:spcBef>
                <a:spcPts val="1191"/>
              </a:spcBef>
              <a:spcAft>
                <a:spcPts val="992"/>
              </a:spcAft>
              <a:buClr>
                <a:srgbClr val="04617b"/>
              </a:buClr>
              <a:buSzPct val="45000"/>
              <a:buFont typeface="Wingdings" charset="2"/>
              <a:buChar char=""/>
            </a:pPr>
            <a:r>
              <a:rPr lang="en-US" sz="2200" b="0" u="none" strike="noStrike">
                <a:solidFill>
                  <a:srgbClr val="04617b"/>
                </a:solidFill>
                <a:effectLst/>
                <a:uFillTx/>
                <a:latin typeface="Noto Sans"/>
              </a:rPr>
              <a:t>The minimum bend radius of a coaxial cable is the tightest curve it can handle without damaging its internal structure or degrading signal performance. Bending a cable too sharply can crush the dielectric, displace the center conductor, or deform the shield, leading to increased signal loss (attenuation) and impedance mismatches.</a:t>
            </a:r>
            <a:endParaRPr lang="en-US" sz="2200" b="0" u="none" strike="noStrike">
              <a:solidFill>
                <a:srgbClr val="04617b"/>
              </a:solidFill>
              <a:effectLst/>
              <a:uFillTx/>
              <a:latin typeface="Noto Sans"/>
            </a:endParaRPr>
          </a:p>
          <a:p>
            <a:pPr marL="432000" indent="-324000">
              <a:spcBef>
                <a:spcPts val="1191"/>
              </a:spcBef>
              <a:spcAft>
                <a:spcPts val="992"/>
              </a:spcAft>
              <a:buClr>
                <a:srgbClr val="04617b"/>
              </a:buClr>
              <a:buSzPct val="45000"/>
              <a:buFont typeface="Wingdings" charset="2"/>
              <a:buChar char=""/>
            </a:pPr>
            <a:r>
              <a:rPr lang="en-US" sz="2200" b="0" u="none" strike="noStrike">
                <a:solidFill>
                  <a:srgbClr val="04617b"/>
                </a:solidFill>
                <a:effectLst/>
                <a:uFillTx/>
                <a:latin typeface="Noto Sans"/>
              </a:rPr>
              <a:t>If a manufacturer's specification is unavailable, you can use these common industry standards based on the cable's Outside Diameter (O.D.): </a:t>
            </a:r>
            <a:endParaRPr lang="en-US" sz="22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2100" b="0" u="none" strike="noStrike">
                <a:solidFill>
                  <a:srgbClr val="04617b"/>
                </a:solidFill>
                <a:effectLst/>
                <a:uFillTx/>
                <a:latin typeface="Noto Sans"/>
              </a:rPr>
              <a:t>Static (Fixed) Installations: 5 to 10 times the cable O.D..</a:t>
            </a:r>
            <a:endParaRPr lang="en-US" sz="21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2100" b="0" u="none" strike="noStrike">
                <a:solidFill>
                  <a:srgbClr val="04617b"/>
                </a:solidFill>
                <a:effectLst/>
                <a:uFillTx/>
                <a:latin typeface="Noto Sans"/>
              </a:rPr>
              <a:t>Dynamic (Repeated Flexing): 15 to 20 times the cable O.D..</a:t>
            </a:r>
            <a:endParaRPr lang="en-US" sz="21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2100" b="0" u="none" strike="noStrike">
                <a:solidFill>
                  <a:srgbClr val="04617b"/>
                </a:solidFill>
                <a:effectLst/>
                <a:uFillTx/>
                <a:latin typeface="Noto Sans"/>
              </a:rPr>
              <a:t>Micro-coax (e.g., U.FL cables): Typically around 6 times the O.D.</a:t>
            </a:r>
            <a:endParaRPr lang="en-US" sz="2100" b="0" u="none" strike="noStrike">
              <a:solidFill>
                <a:srgbClr val="04617b"/>
              </a:solidFill>
              <a:effectLst/>
              <a:uFillTx/>
              <a:latin typeface="Noto Sans"/>
            </a:endParaRPr>
          </a:p>
          <a:p>
            <a:pPr indent="0">
              <a:spcBef>
                <a:spcPts val="1191"/>
              </a:spcBef>
              <a:spcAft>
                <a:spcPts val="992"/>
              </a:spcAft>
              <a:buNone/>
            </a:pPr>
            <a:endParaRPr lang="en-US" sz="2200" b="0" u="none" strike="noStrike">
              <a:solidFill>
                <a:srgbClr val="04617b"/>
              </a:solidFill>
              <a:effectLst/>
              <a:uFillTx/>
              <a:latin typeface="Noto Sans"/>
            </a:endParaRPr>
          </a:p>
        </p:txBody>
      </p:sp>
      <p:pic>
        <p:nvPicPr>
          <p:cNvPr id="69" name=""/>
          <p:cNvPicPr/>
          <p:nvPr/>
        </p:nvPicPr>
        <p:blipFill>
          <a:blip r:embed="rId1"/>
          <a:stretch/>
        </p:blipFill>
        <p:spPr>
          <a:xfrm>
            <a:off x="5067360" y="3690000"/>
            <a:ext cx="18720" cy="9000"/>
          </a:xfrm>
          <a:prstGeom prst="rect">
            <a:avLst/>
          </a:prstGeom>
          <a:noFill/>
          <a:ln w="18000">
            <a:noFill/>
          </a:ln>
        </p:spPr>
      </p:pic>
      <p:pic>
        <p:nvPicPr>
          <p:cNvPr id="70" name=""/>
          <p:cNvPicPr/>
          <p:nvPr/>
        </p:nvPicPr>
        <p:blipFill>
          <a:blip r:embed="rId2"/>
          <a:stretch/>
        </p:blipFill>
        <p:spPr>
          <a:xfrm>
            <a:off x="5257800" y="2057400"/>
            <a:ext cx="4626360" cy="3200400"/>
          </a:xfrm>
          <a:prstGeom prst="rect">
            <a:avLst/>
          </a:prstGeom>
          <a:noFill/>
          <a:ln w="18000">
            <a:noFill/>
          </a:ln>
        </p:spPr>
      </p:pic>
      <p:pic>
        <p:nvPicPr>
          <p:cNvPr id="71" name=""/>
          <p:cNvPicPr/>
          <p:nvPr/>
        </p:nvPicPr>
        <p:blipFill>
          <a:blip r:embed="rId3"/>
          <a:stretch/>
        </p:blipFill>
        <p:spPr>
          <a:xfrm>
            <a:off x="5943600" y="270000"/>
            <a:ext cx="1828800" cy="1522800"/>
          </a:xfrm>
          <a:prstGeom prst="rect">
            <a:avLst/>
          </a:prstGeom>
          <a:noFill/>
          <a:ln w="1800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300600" y="153000"/>
            <a:ext cx="9072000" cy="990000"/>
          </a:xfrm>
          <a:prstGeom prst="rect">
            <a:avLst/>
          </a:prstGeom>
          <a:noFill/>
          <a:ln w="0">
            <a:noFill/>
          </a:ln>
        </p:spPr>
        <p:txBody>
          <a:bodyPr lIns="0" rIns="0" tIns="0" bIns="0" anchor="ctr">
            <a:normAutofit fontScale="92500" lnSpcReduction="9999"/>
          </a:bodyPr>
          <a:p>
            <a:pPr indent="0">
              <a:buNone/>
            </a:pPr>
            <a:r>
              <a:rPr lang="en-US" sz="4500" b="0" u="none" strike="noStrike">
                <a:solidFill>
                  <a:srgbClr val="04617b"/>
                </a:solidFill>
                <a:effectLst/>
                <a:uFillTx/>
                <a:latin typeface="Noto Sans"/>
              </a:rPr>
              <a:t>Solid vs. Stranded Center Conductor</a:t>
            </a:r>
            <a:endParaRPr lang="en-US" sz="4500" b="0" u="none" strike="noStrike">
              <a:solidFill>
                <a:srgbClr val="04617b"/>
              </a:solidFill>
              <a:effectLst/>
              <a:uFillTx/>
              <a:latin typeface="Noto Sans"/>
            </a:endParaRPr>
          </a:p>
        </p:txBody>
      </p:sp>
      <p:sp>
        <p:nvSpPr>
          <p:cNvPr id="73" name="PlaceHolder 2"/>
          <p:cNvSpPr>
            <a:spLocks noGrp="1"/>
          </p:cNvSpPr>
          <p:nvPr>
            <p:ph/>
          </p:nvPr>
        </p:nvSpPr>
        <p:spPr>
          <a:xfrm>
            <a:off x="228600" y="914400"/>
            <a:ext cx="5257800" cy="1828800"/>
          </a:xfrm>
          <a:prstGeom prst="rect">
            <a:avLst/>
          </a:prstGeom>
          <a:noFill/>
          <a:ln w="0">
            <a:noFill/>
          </a:ln>
        </p:spPr>
        <p:txBody>
          <a:bodyPr lIns="0" rIns="0" tIns="0" bIns="0" anchor="t">
            <a:normAutofit/>
          </a:bodyPr>
          <a:p>
            <a:pPr marL="432000" indent="0">
              <a:spcBef>
                <a:spcPts val="1191"/>
              </a:spcBef>
              <a:spcAft>
                <a:spcPts val="992"/>
              </a:spcAft>
              <a:buNone/>
            </a:pPr>
            <a:endParaRPr lang="en-US" sz="1400" b="0" u="none" strike="noStrike">
              <a:solidFill>
                <a:srgbClr val="04617b"/>
              </a:solidFill>
              <a:effectLst/>
              <a:uFillTx/>
              <a:latin typeface="Noto Sans"/>
            </a:endParaRPr>
          </a:p>
          <a:p>
            <a:pPr marL="432000" indent="-324000">
              <a:spcBef>
                <a:spcPts val="1191"/>
              </a:spcBef>
              <a:spcAft>
                <a:spcPts val="992"/>
              </a:spcAft>
              <a:buClr>
                <a:srgbClr val="04617b"/>
              </a:buClr>
              <a:buSzPct val="45000"/>
              <a:buFont typeface="Wingdings" charset="2"/>
              <a:buChar char=""/>
            </a:pPr>
            <a:r>
              <a:rPr lang="en-US" sz="1400" b="0" u="none" strike="noStrike">
                <a:solidFill>
                  <a:srgbClr val="04617b"/>
                </a:solidFill>
                <a:effectLst/>
                <a:uFillTx/>
                <a:latin typeface="Noto Sans"/>
              </a:rPr>
              <a:t>Times Microwave Systems, LMR-400 Cable as an example</a:t>
            </a:r>
            <a:endParaRPr lang="en-US" sz="1400" b="0" u="none" strike="noStrike">
              <a:solidFill>
                <a:srgbClr val="04617b"/>
              </a:solidFill>
              <a:effectLst/>
              <a:uFillTx/>
              <a:latin typeface="Noto Sans"/>
            </a:endParaRPr>
          </a:p>
          <a:p>
            <a:pPr marL="864000" lvl="1" indent="-324000">
              <a:spcAft>
                <a:spcPts val="842"/>
              </a:spcAft>
              <a:buClr>
                <a:srgbClr val="04617b"/>
              </a:buClr>
              <a:buSzPct val="75000"/>
              <a:buFont typeface="Symbol" charset="2"/>
              <a:buChar char=""/>
            </a:pPr>
            <a:r>
              <a:rPr lang="en-US" sz="1400" b="0" u="none" strike="noStrike">
                <a:solidFill>
                  <a:srgbClr val="04617b"/>
                </a:solidFill>
                <a:effectLst/>
                <a:uFillTx/>
                <a:latin typeface="Noto Sans"/>
              </a:rPr>
              <a:t>LMR-400 Standard ( Solid) at 900 MHz is 0.13 dB/meter</a:t>
            </a:r>
            <a:endParaRPr lang="en-US" sz="14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LMR 400 -UF (Stranded) at 900 MHz is 0.16 dB /meter</a:t>
            </a:r>
            <a:endParaRPr lang="en-US" sz="1000" b="0" u="none" strike="noStrike">
              <a:solidFill>
                <a:srgbClr val="04617b"/>
              </a:solidFill>
              <a:effectLst/>
              <a:uFillTx/>
              <a:latin typeface="Noto Sans"/>
            </a:endParaRPr>
          </a:p>
          <a:p>
            <a:pPr marL="864000" lvl="1" indent="0">
              <a:lnSpc>
                <a:spcPct val="100000"/>
              </a:lnSpc>
              <a:spcBef>
                <a:spcPts val="1191"/>
              </a:spcBef>
              <a:spcAft>
                <a:spcPts val="992"/>
              </a:spcAft>
              <a:buNone/>
            </a:pPr>
            <a:endParaRPr lang="en-US" sz="1000" b="0" u="none" strike="noStrike">
              <a:solidFill>
                <a:srgbClr val="04617b"/>
              </a:solidFill>
              <a:effectLst/>
              <a:uFillTx/>
              <a:latin typeface="Noto Sans"/>
            </a:endParaRPr>
          </a:p>
          <a:p>
            <a:pPr marL="432000" indent="0">
              <a:spcBef>
                <a:spcPts val="1191"/>
              </a:spcBef>
              <a:spcAft>
                <a:spcPts val="992"/>
              </a:spcAft>
              <a:buNone/>
            </a:pPr>
            <a:endParaRPr lang="en-US" sz="1400" b="0" u="none" strike="noStrike">
              <a:solidFill>
                <a:srgbClr val="04617b"/>
              </a:solidFill>
              <a:effectLst/>
              <a:uFillTx/>
              <a:latin typeface="Noto Sans"/>
            </a:endParaRPr>
          </a:p>
        </p:txBody>
      </p:sp>
      <p:pic>
        <p:nvPicPr>
          <p:cNvPr id="74" name=""/>
          <p:cNvPicPr/>
          <p:nvPr/>
        </p:nvPicPr>
        <p:blipFill>
          <a:blip r:embed="rId1"/>
          <a:stretch/>
        </p:blipFill>
        <p:spPr>
          <a:xfrm>
            <a:off x="5067360" y="3690000"/>
            <a:ext cx="18720" cy="9000"/>
          </a:xfrm>
          <a:prstGeom prst="rect">
            <a:avLst/>
          </a:prstGeom>
          <a:noFill/>
          <a:ln w="18000">
            <a:noFill/>
          </a:ln>
        </p:spPr>
      </p:pic>
      <p:pic>
        <p:nvPicPr>
          <p:cNvPr id="75" name=""/>
          <p:cNvPicPr/>
          <p:nvPr/>
        </p:nvPicPr>
        <p:blipFill>
          <a:blip r:embed="rId2"/>
          <a:stretch/>
        </p:blipFill>
        <p:spPr>
          <a:xfrm>
            <a:off x="3657600" y="3007440"/>
            <a:ext cx="3657600" cy="2478960"/>
          </a:xfrm>
          <a:prstGeom prst="rect">
            <a:avLst/>
          </a:prstGeom>
          <a:noFill/>
          <a:ln w="18000">
            <a:noFill/>
          </a:ln>
        </p:spPr>
      </p:pic>
      <p:pic>
        <p:nvPicPr>
          <p:cNvPr id="76" name=""/>
          <p:cNvPicPr/>
          <p:nvPr/>
        </p:nvPicPr>
        <p:blipFill>
          <a:blip r:embed="rId3"/>
          <a:stretch/>
        </p:blipFill>
        <p:spPr>
          <a:xfrm>
            <a:off x="2280240" y="3657600"/>
            <a:ext cx="2174760" cy="1437840"/>
          </a:xfrm>
          <a:prstGeom prst="rect">
            <a:avLst/>
          </a:prstGeom>
          <a:noFill/>
          <a:ln w="18000">
            <a:noFill/>
          </a:ln>
        </p:spPr>
      </p:pic>
      <p:sp>
        <p:nvSpPr>
          <p:cNvPr id="77" name=""/>
          <p:cNvSpPr txBox="1"/>
          <p:nvPr/>
        </p:nvSpPr>
        <p:spPr>
          <a:xfrm>
            <a:off x="582480" y="2746800"/>
            <a:ext cx="1017720" cy="453600"/>
          </a:xfrm>
          <a:prstGeom prst="rect">
            <a:avLst/>
          </a:prstGeom>
          <a:noFill/>
          <a:ln w="18000">
            <a:noFill/>
          </a:ln>
        </p:spPr>
        <p:txBody>
          <a:bodyPr wrap="none" lIns="36000" rIns="36000" tIns="36000" bIns="36000" anchor="ctr">
            <a:spAutoFit/>
          </a:bodyPr>
          <a:p>
            <a:r>
              <a:rPr lang="en-US" sz="2200" b="0" u="none" strike="noStrike">
                <a:solidFill>
                  <a:srgbClr val="000000"/>
                </a:solidFill>
                <a:effectLst/>
                <a:uFillTx/>
                <a:latin typeface="Noto Sans"/>
              </a:rPr>
              <a:t>RG-213</a:t>
            </a:r>
            <a:endParaRPr lang="en-US" sz="2200" b="0" u="none" strike="noStrike">
              <a:solidFill>
                <a:srgbClr val="000000"/>
              </a:solidFill>
              <a:effectLst/>
              <a:uFillTx/>
              <a:latin typeface="Noto Sans"/>
            </a:endParaRPr>
          </a:p>
        </p:txBody>
      </p:sp>
      <p:pic>
        <p:nvPicPr>
          <p:cNvPr id="78" name=""/>
          <p:cNvPicPr/>
          <p:nvPr/>
        </p:nvPicPr>
        <p:blipFill>
          <a:blip r:embed="rId4"/>
          <a:stretch/>
        </p:blipFill>
        <p:spPr>
          <a:xfrm>
            <a:off x="6383160" y="1126800"/>
            <a:ext cx="3218040" cy="2988000"/>
          </a:xfrm>
          <a:prstGeom prst="rect">
            <a:avLst/>
          </a:prstGeom>
          <a:noFill/>
          <a:ln w="18000">
            <a:noFill/>
          </a:ln>
        </p:spPr>
      </p:pic>
      <p:pic>
        <p:nvPicPr>
          <p:cNvPr id="79" name=""/>
          <p:cNvPicPr/>
          <p:nvPr/>
        </p:nvPicPr>
        <p:blipFill>
          <a:blip r:embed="rId5"/>
          <a:stretch/>
        </p:blipFill>
        <p:spPr>
          <a:xfrm>
            <a:off x="7086600" y="3886200"/>
            <a:ext cx="2836080" cy="1454040"/>
          </a:xfrm>
          <a:prstGeom prst="rect">
            <a:avLst/>
          </a:prstGeom>
          <a:noFill/>
          <a:ln w="18000">
            <a:noFill/>
          </a:ln>
        </p:spPr>
      </p:pic>
      <p:pic>
        <p:nvPicPr>
          <p:cNvPr id="80" name=""/>
          <p:cNvPicPr/>
          <p:nvPr/>
        </p:nvPicPr>
        <p:blipFill>
          <a:blip r:embed="rId6"/>
          <a:stretch/>
        </p:blipFill>
        <p:spPr>
          <a:xfrm>
            <a:off x="0" y="3200400"/>
            <a:ext cx="2057400" cy="2057400"/>
          </a:xfrm>
          <a:prstGeom prst="rect">
            <a:avLst/>
          </a:prstGeom>
          <a:noFill/>
          <a:ln w="18000">
            <a:noFill/>
          </a:ln>
        </p:spPr>
      </p:pic>
      <p:sp>
        <p:nvSpPr>
          <p:cNvPr id="81" name=""/>
          <p:cNvSpPr/>
          <p:nvPr/>
        </p:nvSpPr>
        <p:spPr>
          <a:xfrm>
            <a:off x="6112080" y="2275560"/>
            <a:ext cx="2134080" cy="1199160"/>
          </a:xfrm>
          <a:prstGeom prst="line">
            <a:avLst/>
          </a:prstGeom>
          <a:ln w="18000">
            <a:solidFill>
              <a:srgbClr val="008ac2"/>
            </a:solidFill>
            <a:round/>
          </a:ln>
        </p:spPr>
        <p:style>
          <a:lnRef idx="0"/>
          <a:fillRef idx="0"/>
          <a:effectRef idx="0"/>
          <a:fontRef idx="minor"/>
        </p:style>
        <p:txBody>
          <a:bodyPr lIns="36000" rIns="36000" tIns="36000" bIns="36000" anchor="ctr">
            <a:noAutofit/>
          </a:bodyPr>
          <a:p>
            <a:endParaRPr lang="en-US" sz="2200" b="0" u="none" strike="noStrike">
              <a:solidFill>
                <a:srgbClr val="000000"/>
              </a:solidFill>
              <a:effectLst/>
              <a:uFillTx/>
              <a:latin typeface="Noto Sans"/>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300600" y="153000"/>
            <a:ext cx="9072000" cy="990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Passive InterModulation (PIM)</a:t>
            </a:r>
            <a:endParaRPr lang="en-US" sz="4500" b="0" u="none" strike="noStrike">
              <a:solidFill>
                <a:srgbClr val="04617b"/>
              </a:solidFill>
              <a:effectLst/>
              <a:uFillTx/>
              <a:latin typeface="Noto Sans"/>
            </a:endParaRPr>
          </a:p>
        </p:txBody>
      </p:sp>
      <p:sp>
        <p:nvSpPr>
          <p:cNvPr id="83" name="PlaceHolder 2"/>
          <p:cNvSpPr>
            <a:spLocks noGrp="1"/>
          </p:cNvSpPr>
          <p:nvPr>
            <p:ph/>
          </p:nvPr>
        </p:nvSpPr>
        <p:spPr>
          <a:xfrm>
            <a:off x="-165600" y="633240"/>
            <a:ext cx="5257800" cy="3429000"/>
          </a:xfrm>
          <a:prstGeom prst="rect">
            <a:avLst/>
          </a:prstGeom>
          <a:noFill/>
          <a:ln w="0">
            <a:noFill/>
          </a:ln>
        </p:spPr>
        <p:txBody>
          <a:bodyPr lIns="0" rIns="0" tIns="0" bIns="0" anchor="t">
            <a:normAutofit fontScale="85000" lnSpcReduction="19999"/>
          </a:bodyPr>
          <a:p>
            <a:pPr marL="432000" indent="0">
              <a:spcBef>
                <a:spcPts val="1191"/>
              </a:spcBef>
              <a:spcAft>
                <a:spcPts val="992"/>
              </a:spcAft>
              <a:buNone/>
            </a:pPr>
            <a:endParaRPr lang="en-US" sz="1400" b="0" u="none" strike="noStrike">
              <a:solidFill>
                <a:srgbClr val="04617b"/>
              </a:solidFill>
              <a:effectLst/>
              <a:uFillTx/>
              <a:latin typeface="Noto Sans"/>
            </a:endParaRPr>
          </a:p>
          <a:p>
            <a:pPr marL="432000" indent="-324000">
              <a:spcBef>
                <a:spcPts val="1191"/>
              </a:spcBef>
              <a:spcAft>
                <a:spcPts val="992"/>
              </a:spcAft>
              <a:buClr>
                <a:srgbClr val="04617b"/>
              </a:buClr>
              <a:buSzPct val="45000"/>
              <a:buFont typeface="Wingdings" charset="2"/>
              <a:buChar char=""/>
            </a:pPr>
            <a:r>
              <a:rPr lang="en-US" sz="1400" b="0" u="none" strike="noStrike">
                <a:solidFill>
                  <a:srgbClr val="04617b"/>
                </a:solidFill>
                <a:effectLst/>
                <a:uFillTx/>
                <a:latin typeface="Noto Sans"/>
              </a:rPr>
              <a:t>(PIM) in RF connectors and transmission lines is a form of signal interference caused by non-linear junctions in the signal path, such as loose, damaged, or corroded connections. It occurs when two or more high-power signals interact, creating unwanted, interfering frequencies that degrade receiver sensitivity and lower network capacity, particularly in 5G and cellular systems. </a:t>
            </a:r>
            <a:endParaRPr lang="en-US" sz="14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Poorly Torqued Connectors: The most common cause, where insufficient pressure creates a non-linear contact.</a:t>
            </a:r>
            <a:endParaRPr lang="en-US" sz="10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Contamination: Dirt, moisture, metal filings, or oxidation within the connector interface.</a:t>
            </a:r>
            <a:endParaRPr lang="en-US" sz="10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Damaged Components: Scratched mating surfaces, damaged center pins, or kinked cables.</a:t>
            </a:r>
            <a:endParaRPr lang="en-US" sz="10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Material Discontinuity: Using dissimilar metals or ferromagnetic materials (e.g., nickel) in the conductor path.</a:t>
            </a:r>
            <a:endParaRPr lang="en-US" sz="1000" b="0" u="none" strike="noStrike">
              <a:solidFill>
                <a:srgbClr val="04617b"/>
              </a:solidFill>
              <a:effectLst/>
              <a:uFillTx/>
              <a:latin typeface="Noto Sans"/>
            </a:endParaRPr>
          </a:p>
          <a:p>
            <a:pPr marL="864000" lvl="1" indent="-324000">
              <a:lnSpc>
                <a:spcPct val="100000"/>
              </a:lnSpc>
              <a:spcBef>
                <a:spcPts val="1191"/>
              </a:spcBef>
              <a:spcAft>
                <a:spcPts val="992"/>
              </a:spcAft>
              <a:buClr>
                <a:srgbClr val="04617b"/>
              </a:buClr>
              <a:buSzPct val="75000"/>
              <a:buFont typeface="Symbol" charset="2"/>
              <a:buChar char=""/>
            </a:pPr>
            <a:r>
              <a:rPr lang="en-US" sz="1000" b="0" u="none" strike="noStrike">
                <a:solidFill>
                  <a:srgbClr val="04617b"/>
                </a:solidFill>
                <a:effectLst/>
                <a:uFillTx/>
                <a:latin typeface="Noto Sans"/>
              </a:rPr>
              <a:t>Cold Solder Joints: Poor soldering in connectors or cable assemblies. </a:t>
            </a:r>
            <a:endParaRPr lang="en-US" sz="1000" b="0" u="none" strike="noStrike">
              <a:solidFill>
                <a:srgbClr val="04617b"/>
              </a:solidFill>
              <a:effectLst/>
              <a:uFillTx/>
              <a:latin typeface="Noto Sans"/>
            </a:endParaRPr>
          </a:p>
          <a:p>
            <a:pPr marL="432000" indent="0">
              <a:spcBef>
                <a:spcPts val="1191"/>
              </a:spcBef>
              <a:spcAft>
                <a:spcPts val="992"/>
              </a:spcAft>
              <a:buNone/>
            </a:pPr>
            <a:endParaRPr lang="en-US" sz="1400" b="0" u="none" strike="noStrike">
              <a:solidFill>
                <a:srgbClr val="04617b"/>
              </a:solidFill>
              <a:effectLst/>
              <a:uFillTx/>
              <a:latin typeface="Noto Sans"/>
            </a:endParaRPr>
          </a:p>
        </p:txBody>
      </p:sp>
      <p:pic>
        <p:nvPicPr>
          <p:cNvPr id="84" name=""/>
          <p:cNvPicPr/>
          <p:nvPr/>
        </p:nvPicPr>
        <p:blipFill>
          <a:blip r:embed="rId1"/>
          <a:stretch/>
        </p:blipFill>
        <p:spPr>
          <a:xfrm>
            <a:off x="5067360" y="3690000"/>
            <a:ext cx="18720" cy="9000"/>
          </a:xfrm>
          <a:prstGeom prst="rect">
            <a:avLst/>
          </a:prstGeom>
          <a:noFill/>
          <a:ln w="18000">
            <a:noFill/>
          </a:ln>
        </p:spPr>
      </p:pic>
      <p:sp>
        <p:nvSpPr>
          <p:cNvPr id="85" name=""/>
          <p:cNvSpPr txBox="1"/>
          <p:nvPr/>
        </p:nvSpPr>
        <p:spPr>
          <a:xfrm>
            <a:off x="5257800" y="1773360"/>
            <a:ext cx="4800600" cy="3027240"/>
          </a:xfrm>
          <a:prstGeom prst="rect">
            <a:avLst/>
          </a:prstGeom>
          <a:noFill/>
          <a:ln w="18000">
            <a:noFill/>
          </a:ln>
        </p:spPr>
        <p:txBody>
          <a:bodyPr lIns="36000" rIns="36000" tIns="36000" bIns="36000" anchor="ctr">
            <a:noAutofit/>
          </a:bodyPr>
          <a:p>
            <a:r>
              <a:rPr lang="en-US" sz="1000" b="0" u="none" strike="noStrike">
                <a:solidFill>
                  <a:srgbClr val="000000"/>
                </a:solidFill>
                <a:effectLst/>
                <a:uFillTx/>
                <a:latin typeface="Noto Sans"/>
              </a:rPr>
              <a:t>High-Risk Metals and Materials:</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Nickel (Ni): Widely used in plating (e.g., nickel-plated connectors or gold-over-nickel plating). Nickel is ferromagnetic and acts as a major PIM source, potentially adding 20 to 40 dB of PIM to the signal.</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Iron (Fe) &amp; Steel: Common in structural components, connectors (especially stainless steel), and hardware (screws, bolts). Rusty iron or steel creates "rusty bolt" PIM, an exceptionally strong form of PIM.</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Cobalt (Co): Similar to nickel, cobalt is ferromagnetic and should be avoided in RF paths.</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Ferrites: Used in components like isolators and circulators. While necessary, they can produce higher PIM if cracked.</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Aluminum (Al): Aluminum oxide, which forms rapidly on exposed surfaces, is a non-linear dielectric that can cause PIM through electron tunneling.</a:t>
            </a:r>
            <a:endParaRPr lang="en-US" sz="1000" b="0" u="none" strike="noStrike">
              <a:solidFill>
                <a:srgbClr val="000000"/>
              </a:solidFill>
              <a:effectLst/>
              <a:uFillTx/>
              <a:latin typeface="Noto Sans"/>
            </a:endParaRPr>
          </a:p>
          <a:p>
            <a:r>
              <a:rPr lang="en-US" sz="1000" b="0" u="none" strike="noStrike">
                <a:solidFill>
                  <a:srgbClr val="000000"/>
                </a:solidFill>
                <a:effectLst/>
                <a:uFillTx/>
                <a:latin typeface="Noto Sans"/>
              </a:rPr>
              <a:t>Copper (Cu) with Corrosion/Solder Flux: While pure copper is generally good, copper oxides or contaminated solder joints (if not properly cleaned) can create non-linear, diode-like effects.</a:t>
            </a:r>
            <a:endParaRPr lang="en-US" sz="1000" b="0" u="none" strike="noStrike">
              <a:solidFill>
                <a:srgbClr val="000000"/>
              </a:solidFill>
              <a:effectLst/>
              <a:uFillTx/>
              <a:latin typeface="Noto Sans"/>
            </a:endParaRPr>
          </a:p>
          <a:p>
            <a:endParaRPr lang="en-US" sz="1000" b="0" u="none" strike="noStrike">
              <a:solidFill>
                <a:srgbClr val="000000"/>
              </a:solidFill>
              <a:effectLst/>
              <a:uFillTx/>
              <a:latin typeface="Noto Sans"/>
            </a:endParaRPr>
          </a:p>
        </p:txBody>
      </p:sp>
      <p:pic>
        <p:nvPicPr>
          <p:cNvPr id="86" name=""/>
          <p:cNvPicPr/>
          <p:nvPr/>
        </p:nvPicPr>
        <p:blipFill>
          <a:blip r:embed="rId2"/>
          <a:stretch/>
        </p:blipFill>
        <p:spPr>
          <a:xfrm>
            <a:off x="1371600" y="3760920"/>
            <a:ext cx="2286000" cy="1725480"/>
          </a:xfrm>
          <a:prstGeom prst="rect">
            <a:avLst/>
          </a:prstGeom>
          <a:noFill/>
          <a:ln w="1800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p:cNvPicPr/>
          <p:nvPr/>
        </p:nvPicPr>
        <p:blipFill>
          <a:blip r:embed="rId1"/>
          <a:stretch/>
        </p:blipFill>
        <p:spPr>
          <a:xfrm>
            <a:off x="1600200" y="3657600"/>
            <a:ext cx="1600200" cy="1600200"/>
          </a:xfrm>
          <a:prstGeom prst="rect">
            <a:avLst/>
          </a:prstGeom>
          <a:noFill/>
          <a:ln w="18000">
            <a:noFill/>
          </a:ln>
        </p:spPr>
      </p:pic>
      <p:sp>
        <p:nvSpPr>
          <p:cNvPr id="88" name="PlaceHolder 1"/>
          <p:cNvSpPr>
            <a:spLocks noGrp="1"/>
          </p:cNvSpPr>
          <p:nvPr>
            <p:ph type="title"/>
          </p:nvPr>
        </p:nvSpPr>
        <p:spPr>
          <a:xfrm>
            <a:off x="72000" y="0"/>
            <a:ext cx="9072000" cy="1143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Connector Torque </a:t>
            </a:r>
            <a:endParaRPr lang="en-US" sz="4500" b="0" u="none" strike="noStrike">
              <a:solidFill>
                <a:srgbClr val="04617b"/>
              </a:solidFill>
              <a:effectLst/>
              <a:uFillTx/>
              <a:latin typeface="Noto Sans"/>
            </a:endParaRPr>
          </a:p>
        </p:txBody>
      </p:sp>
      <p:pic>
        <p:nvPicPr>
          <p:cNvPr id="89" name=""/>
          <p:cNvPicPr/>
          <p:nvPr/>
        </p:nvPicPr>
        <p:blipFill>
          <a:blip r:embed="rId2"/>
          <a:stretch/>
        </p:blipFill>
        <p:spPr>
          <a:xfrm>
            <a:off x="5067360" y="3690000"/>
            <a:ext cx="18720" cy="9000"/>
          </a:xfrm>
          <a:prstGeom prst="rect">
            <a:avLst/>
          </a:prstGeom>
          <a:noFill/>
          <a:ln w="18000">
            <a:noFill/>
          </a:ln>
        </p:spPr>
      </p:pic>
      <p:pic>
        <p:nvPicPr>
          <p:cNvPr id="90" name=""/>
          <p:cNvPicPr/>
          <p:nvPr/>
        </p:nvPicPr>
        <p:blipFill>
          <a:blip r:embed="rId3"/>
          <a:stretch/>
        </p:blipFill>
        <p:spPr>
          <a:xfrm>
            <a:off x="4572000" y="1143000"/>
            <a:ext cx="4572000" cy="3823200"/>
          </a:xfrm>
          <a:prstGeom prst="rect">
            <a:avLst/>
          </a:prstGeom>
          <a:noFill/>
          <a:ln w="18000">
            <a:noFill/>
          </a:ln>
        </p:spPr>
      </p:pic>
      <p:sp>
        <p:nvSpPr>
          <p:cNvPr id="91" name=""/>
          <p:cNvSpPr txBox="1"/>
          <p:nvPr/>
        </p:nvSpPr>
        <p:spPr>
          <a:xfrm>
            <a:off x="4976280" y="4966200"/>
            <a:ext cx="3939120" cy="480240"/>
          </a:xfrm>
          <a:prstGeom prst="rect">
            <a:avLst/>
          </a:prstGeom>
          <a:noFill/>
          <a:ln w="18000">
            <a:noFill/>
          </a:ln>
        </p:spPr>
        <p:txBody>
          <a:bodyPr lIns="36000" rIns="36000" tIns="36000" bIns="36000" anchor="ctr">
            <a:noAutofit/>
          </a:bodyPr>
          <a:p>
            <a:r>
              <a:rPr lang="en-US" sz="800" b="0" u="none" strike="noStrike">
                <a:solidFill>
                  <a:srgbClr val="000000"/>
                </a:solidFill>
                <a:effectLst/>
                <a:uFillTx/>
                <a:latin typeface="Noto Sans"/>
              </a:rPr>
              <a:t>https://www.rfone.cn/articles/frequently-asked-questions-for-torque-wrenches</a:t>
            </a:r>
            <a:endParaRPr lang="en-US" sz="800" b="0" u="none" strike="noStrike">
              <a:solidFill>
                <a:srgbClr val="000000"/>
              </a:solidFill>
              <a:effectLst/>
              <a:uFillTx/>
              <a:latin typeface="Noto Sans"/>
            </a:endParaRPr>
          </a:p>
        </p:txBody>
      </p:sp>
      <p:sp>
        <p:nvSpPr>
          <p:cNvPr id="92" name=""/>
          <p:cNvSpPr txBox="1"/>
          <p:nvPr/>
        </p:nvSpPr>
        <p:spPr>
          <a:xfrm>
            <a:off x="228600" y="1143000"/>
            <a:ext cx="4343400" cy="3429000"/>
          </a:xfrm>
          <a:prstGeom prst="rect">
            <a:avLst/>
          </a:prstGeom>
          <a:noFill/>
          <a:ln w="18000">
            <a:noFill/>
          </a:ln>
        </p:spPr>
        <p:txBody>
          <a:bodyPr lIns="36000" rIns="36000" tIns="36000" bIns="36000" anchor="ctr">
            <a:noAutofit/>
          </a:bodyPr>
          <a:p>
            <a:r>
              <a:rPr lang="en-US" sz="1000" b="1" u="sng" strike="noStrike">
                <a:solidFill>
                  <a:srgbClr val="000000"/>
                </a:solidFill>
                <a:effectLst/>
                <a:uFillTx/>
                <a:latin typeface="Noto Sans"/>
              </a:rPr>
              <a:t>Key Guidelines for Torque Application</a:t>
            </a:r>
            <a:endParaRPr lang="en-US" sz="1000" b="0" u="none" strike="noStrike">
              <a:solidFill>
                <a:srgbClr val="000000"/>
              </a:solidFill>
              <a:effectLst/>
              <a:uFillTx/>
              <a:latin typeface="Noto Sans"/>
            </a:endParaRPr>
          </a:p>
          <a:p>
            <a:r>
              <a:rPr lang="en-US" sz="1000" b="1" u="none" strike="noStrike">
                <a:solidFill>
                  <a:srgbClr val="000000"/>
                </a:solidFill>
                <a:effectLst/>
                <a:uFillTx/>
                <a:latin typeface="Noto Sans"/>
              </a:rPr>
              <a:t>Use a Torque Wrench:</a:t>
            </a:r>
            <a:r>
              <a:rPr lang="en-US" sz="1000" b="0" u="none" strike="noStrike">
                <a:solidFill>
                  <a:srgbClr val="000000"/>
                </a:solidFill>
                <a:effectLst/>
                <a:uFillTx/>
                <a:latin typeface="Noto Sans"/>
              </a:rPr>
              <a:t> Always use a calibrated torque wrench to ensure proper mating force, specifically designed for the connector type (e.g., break-over wrenches).</a:t>
            </a:r>
            <a:endParaRPr lang="en-US" sz="1000" b="0" u="none" strike="noStrike">
              <a:solidFill>
                <a:srgbClr val="000000"/>
              </a:solidFill>
              <a:effectLst/>
              <a:uFillTx/>
              <a:latin typeface="Noto Sans"/>
            </a:endParaRPr>
          </a:p>
          <a:p>
            <a:r>
              <a:rPr lang="en-US" sz="1000" b="1" u="none" strike="noStrike">
                <a:solidFill>
                  <a:srgbClr val="000000"/>
                </a:solidFill>
                <a:effectLst/>
                <a:uFillTx/>
                <a:latin typeface="Noto Sans"/>
              </a:rPr>
              <a:t>Rotate Only the Nut:</a:t>
            </a:r>
            <a:r>
              <a:rPr lang="en-US" sz="1000" b="0" u="none" strike="noStrike">
                <a:solidFill>
                  <a:srgbClr val="000000"/>
                </a:solidFill>
                <a:effectLst/>
                <a:uFillTx/>
                <a:latin typeface="Noto Sans"/>
              </a:rPr>
              <a:t> When connecting, turn only the coupling nut, not the cable or the connector body, to avoid damaging the center conductor.</a:t>
            </a:r>
            <a:endParaRPr lang="en-US" sz="1000" b="0" u="none" strike="noStrike">
              <a:solidFill>
                <a:srgbClr val="000000"/>
              </a:solidFill>
              <a:effectLst/>
              <a:uFillTx/>
              <a:latin typeface="Noto Sans"/>
            </a:endParaRPr>
          </a:p>
          <a:p>
            <a:r>
              <a:rPr lang="en-US" sz="1000" b="1" u="none" strike="noStrike">
                <a:solidFill>
                  <a:srgbClr val="000000"/>
                </a:solidFill>
                <a:effectLst/>
                <a:uFillTx/>
                <a:latin typeface="Noto Sans"/>
              </a:rPr>
              <a:t>Over-tightening Issues:</a:t>
            </a:r>
            <a:r>
              <a:rPr lang="en-US" sz="1000" b="0" u="none" strike="noStrike">
                <a:solidFill>
                  <a:srgbClr val="000000"/>
                </a:solidFill>
                <a:effectLst/>
                <a:uFillTx/>
                <a:latin typeface="Noto Sans"/>
              </a:rPr>
              <a:t> Excessive torque can deform threads, crush the dielectric material, and destroy the connector interface.</a:t>
            </a:r>
            <a:endParaRPr lang="en-US" sz="1000" b="0" u="none" strike="noStrike">
              <a:solidFill>
                <a:srgbClr val="000000"/>
              </a:solidFill>
              <a:effectLst/>
              <a:uFillTx/>
              <a:latin typeface="Noto Sans"/>
            </a:endParaRPr>
          </a:p>
          <a:p>
            <a:r>
              <a:rPr lang="en-US" sz="1000" b="1" u="none" strike="noStrike">
                <a:solidFill>
                  <a:srgbClr val="000000"/>
                </a:solidFill>
                <a:effectLst/>
                <a:uFillTx/>
                <a:latin typeface="Noto Sans"/>
              </a:rPr>
              <a:t>Under-tightening Issues:</a:t>
            </a:r>
            <a:r>
              <a:rPr lang="en-US" sz="1000" b="0" u="none" strike="noStrike">
                <a:solidFill>
                  <a:srgbClr val="000000"/>
                </a:solidFill>
                <a:effectLst/>
                <a:uFillTx/>
                <a:latin typeface="Noto Sans"/>
              </a:rPr>
              <a:t> Insufficient torque leads to poor grounding, high insertion loss, and intermittent signals.</a:t>
            </a:r>
            <a:endParaRPr lang="en-US" sz="1000" b="0" u="none" strike="noStrike">
              <a:solidFill>
                <a:srgbClr val="000000"/>
              </a:solidFill>
              <a:effectLst/>
              <a:uFillTx/>
              <a:latin typeface="Noto Sans"/>
            </a:endParaRPr>
          </a:p>
          <a:p>
            <a:r>
              <a:rPr lang="en-US" sz="1000" b="1" u="none" strike="noStrike">
                <a:solidFill>
                  <a:srgbClr val="000000"/>
                </a:solidFill>
                <a:effectLst/>
                <a:uFillTx/>
                <a:latin typeface="Noto Sans"/>
              </a:rPr>
              <a:t>Finger Tightening:</a:t>
            </a:r>
            <a:r>
              <a:rPr lang="en-US" sz="1000" b="0" u="none" strike="noStrike">
                <a:solidFill>
                  <a:srgbClr val="000000"/>
                </a:solidFill>
                <a:effectLst/>
                <a:uFillTx/>
                <a:latin typeface="Noto Sans"/>
              </a:rPr>
              <a:t> Only suitable for temporary or low-frequency connections; it is generally insufficient for high-performance applications. </a:t>
            </a:r>
            <a:endParaRPr lang="en-US" sz="1000" b="0" u="none" strike="noStrike">
              <a:solidFill>
                <a:srgbClr val="000000"/>
              </a:solidFill>
              <a:effectLst/>
              <a:uFillTx/>
              <a:latin typeface="Noto Sans"/>
            </a:endParaRPr>
          </a:p>
          <a:p>
            <a:endParaRPr lang="en-US" sz="1000" b="0" u="none" strike="noStrike">
              <a:solidFill>
                <a:srgbClr val="000000"/>
              </a:solidFill>
              <a:effectLst/>
              <a:uFillTx/>
              <a:latin typeface="Noto Sans"/>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70000"/>
            <a:ext cx="9072000" cy="990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Concentricity</a:t>
            </a:r>
            <a:endParaRPr lang="en-US" sz="4500" b="0" u="none" strike="noStrike">
              <a:solidFill>
                <a:srgbClr val="04617b"/>
              </a:solidFill>
              <a:effectLst/>
              <a:uFillTx/>
              <a:latin typeface="Noto Sans"/>
            </a:endParaRPr>
          </a:p>
        </p:txBody>
      </p:sp>
      <p:sp>
        <p:nvSpPr>
          <p:cNvPr id="94" name="PlaceHolder 2"/>
          <p:cNvSpPr>
            <a:spLocks noGrp="1"/>
          </p:cNvSpPr>
          <p:nvPr>
            <p:ph/>
          </p:nvPr>
        </p:nvSpPr>
        <p:spPr>
          <a:xfrm>
            <a:off x="0" y="685800"/>
            <a:ext cx="5257800" cy="2743200"/>
          </a:xfrm>
          <a:prstGeom prst="rect">
            <a:avLst/>
          </a:prstGeom>
          <a:noFill/>
          <a:ln w="0">
            <a:noFill/>
          </a:ln>
        </p:spPr>
        <p:txBody>
          <a:bodyPr lIns="0" rIns="0" tIns="0" bIns="0" anchor="t">
            <a:normAutofit/>
          </a:bodyPr>
          <a:p>
            <a:pPr marL="432000" indent="0">
              <a:spcBef>
                <a:spcPts val="1191"/>
              </a:spcBef>
              <a:spcAft>
                <a:spcPts val="992"/>
              </a:spcAft>
              <a:buNone/>
            </a:pPr>
            <a:endParaRPr lang="en-US" sz="1600" b="0" u="none" strike="noStrike">
              <a:solidFill>
                <a:srgbClr val="04617b"/>
              </a:solidFill>
              <a:effectLst/>
              <a:uFillTx/>
              <a:latin typeface="Noto Sans"/>
            </a:endParaRPr>
          </a:p>
          <a:p>
            <a:pPr marL="432000" indent="-324000">
              <a:spcBef>
                <a:spcPts val="1191"/>
              </a:spcBef>
              <a:spcAft>
                <a:spcPts val="992"/>
              </a:spcAft>
              <a:buClr>
                <a:srgbClr val="04617b"/>
              </a:buClr>
              <a:buSzPct val="45000"/>
              <a:buFont typeface="Wingdings" charset="2"/>
              <a:buChar char=""/>
            </a:pPr>
            <a:r>
              <a:rPr lang="en-US" sz="1600" b="0" u="none" strike="noStrike">
                <a:solidFill>
                  <a:srgbClr val="04617b"/>
                </a:solidFill>
                <a:effectLst/>
                <a:uFillTx/>
                <a:latin typeface="Noto Sans"/>
              </a:rPr>
              <a:t>As the center conductor moves off-center, the characteristic impedance can only decrease; it will never increase. However, the change is relatively small compared to the physical displacement. For instance, a 50% deviation from the center typically results in only about a 10% drop in impedance.</a:t>
            </a:r>
            <a:endParaRPr lang="en-US" sz="1600" b="0" u="none" strike="noStrike">
              <a:solidFill>
                <a:srgbClr val="04617b"/>
              </a:solidFill>
              <a:effectLst/>
              <a:uFillTx/>
              <a:latin typeface="Noto Sans"/>
            </a:endParaRPr>
          </a:p>
          <a:p>
            <a:pPr marL="432000" indent="0">
              <a:spcBef>
                <a:spcPts val="1191"/>
              </a:spcBef>
              <a:spcAft>
                <a:spcPts val="992"/>
              </a:spcAft>
              <a:buNone/>
            </a:pPr>
            <a:endParaRPr lang="en-US" sz="1600" b="0" u="none" strike="noStrike">
              <a:solidFill>
                <a:srgbClr val="04617b"/>
              </a:solidFill>
              <a:effectLst/>
              <a:uFillTx/>
              <a:latin typeface="Noto Sans"/>
            </a:endParaRPr>
          </a:p>
        </p:txBody>
      </p:sp>
      <p:pic>
        <p:nvPicPr>
          <p:cNvPr id="95" name=""/>
          <p:cNvPicPr/>
          <p:nvPr/>
        </p:nvPicPr>
        <p:blipFill>
          <a:blip r:embed="rId1"/>
          <a:stretch/>
        </p:blipFill>
        <p:spPr>
          <a:xfrm>
            <a:off x="5067360" y="3690000"/>
            <a:ext cx="18720" cy="9000"/>
          </a:xfrm>
          <a:prstGeom prst="rect">
            <a:avLst/>
          </a:prstGeom>
          <a:noFill/>
          <a:ln w="18000">
            <a:noFill/>
          </a:ln>
        </p:spPr>
      </p:pic>
      <p:pic>
        <p:nvPicPr>
          <p:cNvPr id="96" name=""/>
          <p:cNvPicPr/>
          <p:nvPr/>
        </p:nvPicPr>
        <p:blipFill>
          <a:blip r:embed="rId2"/>
          <a:stretch/>
        </p:blipFill>
        <p:spPr>
          <a:xfrm>
            <a:off x="5677200" y="457200"/>
            <a:ext cx="3924000" cy="2199960"/>
          </a:xfrm>
          <a:prstGeom prst="rect">
            <a:avLst/>
          </a:prstGeom>
          <a:noFill/>
          <a:ln w="18000">
            <a:noFill/>
          </a:ln>
        </p:spPr>
      </p:pic>
      <p:sp>
        <p:nvSpPr>
          <p:cNvPr id="97" name=""/>
          <p:cNvSpPr txBox="1"/>
          <p:nvPr/>
        </p:nvSpPr>
        <p:spPr>
          <a:xfrm>
            <a:off x="7543800" y="1143000"/>
            <a:ext cx="2286000" cy="1254600"/>
          </a:xfrm>
          <a:prstGeom prst="rect">
            <a:avLst/>
          </a:prstGeom>
          <a:noFill/>
          <a:ln w="18000">
            <a:noFill/>
          </a:ln>
        </p:spPr>
        <p:txBody>
          <a:bodyPr lIns="36000" rIns="36000" tIns="36000" bIns="36000" anchor="ctr">
            <a:spAutoFit/>
          </a:bodyPr>
          <a:p>
            <a:r>
              <a:rPr lang="en-US" sz="1000" b="0" u="none" strike="noStrike">
                <a:solidFill>
                  <a:srgbClr val="000000"/>
                </a:solidFill>
                <a:effectLst/>
                <a:uFillTx/>
                <a:latin typeface="Noto Sans"/>
              </a:rPr>
              <a:t>https://www.microwaves101.com/encyclopedias/off-center-coax</a:t>
            </a:r>
            <a:endParaRPr lang="en-US" sz="1000" b="0" u="none" strike="noStrike">
              <a:solidFill>
                <a:srgbClr val="000000"/>
              </a:solidFill>
              <a:effectLst/>
              <a:uFillTx/>
              <a:latin typeface="Noto Sans"/>
            </a:endParaRPr>
          </a:p>
        </p:txBody>
      </p:sp>
      <p:pic>
        <p:nvPicPr>
          <p:cNvPr id="98" name=""/>
          <p:cNvPicPr/>
          <p:nvPr/>
        </p:nvPicPr>
        <p:blipFill>
          <a:blip r:embed="rId3"/>
          <a:stretch/>
        </p:blipFill>
        <p:spPr>
          <a:xfrm>
            <a:off x="5834160" y="2657160"/>
            <a:ext cx="3767040" cy="2676960"/>
          </a:xfrm>
          <a:prstGeom prst="rect">
            <a:avLst/>
          </a:prstGeom>
          <a:noFill/>
          <a:ln w="18000">
            <a:noFill/>
          </a:ln>
        </p:spPr>
      </p:pic>
      <p:pic>
        <p:nvPicPr>
          <p:cNvPr id="99" name=""/>
          <p:cNvPicPr/>
          <p:nvPr/>
        </p:nvPicPr>
        <p:blipFill>
          <a:blip r:embed="rId4"/>
          <a:stretch/>
        </p:blipFill>
        <p:spPr>
          <a:xfrm>
            <a:off x="1675080" y="2837520"/>
            <a:ext cx="2514600" cy="2514600"/>
          </a:xfrm>
          <a:prstGeom prst="rect">
            <a:avLst/>
          </a:prstGeom>
          <a:noFill/>
          <a:ln w="18000">
            <a:noFill/>
          </a:ln>
        </p:spPr>
      </p:pic>
      <p:sp>
        <p:nvSpPr>
          <p:cNvPr id="100" name=""/>
          <p:cNvSpPr txBox="1"/>
          <p:nvPr/>
        </p:nvSpPr>
        <p:spPr>
          <a:xfrm>
            <a:off x="1143000" y="3657600"/>
            <a:ext cx="464040" cy="745920"/>
          </a:xfrm>
          <a:prstGeom prst="rect">
            <a:avLst/>
          </a:prstGeom>
          <a:noFill/>
          <a:ln w="18000">
            <a:noFill/>
          </a:ln>
        </p:spPr>
        <p:txBody>
          <a:bodyPr lIns="36000" rIns="36000" tIns="36000" bIns="36000" anchor="ctr">
            <a:spAutoFit/>
          </a:bodyPr>
          <a:p>
            <a:r>
              <a:rPr lang="en-US" sz="2200" b="0" u="none" strike="noStrike">
                <a:solidFill>
                  <a:srgbClr val="000000"/>
                </a:solidFill>
                <a:effectLst/>
                <a:uFillTx/>
                <a:latin typeface="Noto Sans"/>
              </a:rPr>
              <a:t>5%</a:t>
            </a:r>
            <a:endParaRPr lang="en-US" sz="2200" b="0" u="none" strike="noStrike">
              <a:solidFill>
                <a:srgbClr val="000000"/>
              </a:solidFill>
              <a:effectLst/>
              <a:uFillTx/>
              <a:latin typeface="Noto Sans"/>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72000" y="0"/>
            <a:ext cx="9072000" cy="990000"/>
          </a:xfrm>
          <a:prstGeom prst="rect">
            <a:avLst/>
          </a:prstGeom>
          <a:noFill/>
          <a:ln w="0">
            <a:noFill/>
          </a:ln>
        </p:spPr>
        <p:txBody>
          <a:bodyPr lIns="0" rIns="0" tIns="0" bIns="0" anchor="ctr">
            <a:normAutofit fontScale="85000" lnSpcReduction="9999"/>
          </a:bodyPr>
          <a:p>
            <a:pPr indent="0">
              <a:buNone/>
            </a:pPr>
            <a:r>
              <a:rPr lang="en-US" sz="4500" b="0" u="none" strike="noStrike">
                <a:solidFill>
                  <a:srgbClr val="04617b"/>
                </a:solidFill>
                <a:effectLst/>
                <a:uFillTx/>
                <a:latin typeface="Noto Sans"/>
              </a:rPr>
              <a:t>Transmission Line Impedance Matching</a:t>
            </a:r>
            <a:endParaRPr lang="en-US" sz="4500" b="0" u="none" strike="noStrike">
              <a:solidFill>
                <a:srgbClr val="04617b"/>
              </a:solidFill>
              <a:effectLst/>
              <a:uFillTx/>
              <a:latin typeface="Noto Sans"/>
            </a:endParaRPr>
          </a:p>
        </p:txBody>
      </p:sp>
      <p:pic>
        <p:nvPicPr>
          <p:cNvPr id="102" name=""/>
          <p:cNvPicPr/>
          <p:nvPr/>
        </p:nvPicPr>
        <p:blipFill>
          <a:blip r:embed="rId1"/>
          <a:stretch/>
        </p:blipFill>
        <p:spPr>
          <a:xfrm>
            <a:off x="5067360" y="3690000"/>
            <a:ext cx="18720" cy="9000"/>
          </a:xfrm>
          <a:prstGeom prst="rect">
            <a:avLst/>
          </a:prstGeom>
          <a:noFill/>
          <a:ln w="18000">
            <a:noFill/>
          </a:ln>
        </p:spPr>
      </p:pic>
      <p:pic>
        <p:nvPicPr>
          <p:cNvPr id="103" name=""/>
          <p:cNvPicPr/>
          <p:nvPr/>
        </p:nvPicPr>
        <p:blipFill>
          <a:blip r:embed="rId2"/>
          <a:stretch/>
        </p:blipFill>
        <p:spPr>
          <a:xfrm>
            <a:off x="2973240" y="848160"/>
            <a:ext cx="3408120" cy="1540440"/>
          </a:xfrm>
          <a:prstGeom prst="rect">
            <a:avLst/>
          </a:prstGeom>
          <a:noFill/>
          <a:ln w="18000">
            <a:noFill/>
          </a:ln>
        </p:spPr>
      </p:pic>
      <p:pic>
        <p:nvPicPr>
          <p:cNvPr id="104" name=""/>
          <p:cNvPicPr/>
          <p:nvPr/>
        </p:nvPicPr>
        <p:blipFill>
          <a:blip r:embed="rId3"/>
          <a:stretch/>
        </p:blipFill>
        <p:spPr>
          <a:xfrm>
            <a:off x="457200" y="2606400"/>
            <a:ext cx="3886200" cy="2651400"/>
          </a:xfrm>
          <a:prstGeom prst="rect">
            <a:avLst/>
          </a:prstGeom>
          <a:noFill/>
          <a:ln w="18000">
            <a:noFill/>
          </a:ln>
        </p:spPr>
      </p:pic>
      <p:pic>
        <p:nvPicPr>
          <p:cNvPr id="105" name=""/>
          <p:cNvPicPr/>
          <p:nvPr/>
        </p:nvPicPr>
        <p:blipFill>
          <a:blip r:embed="rId4"/>
          <a:stretch/>
        </p:blipFill>
        <p:spPr>
          <a:xfrm>
            <a:off x="5029200" y="2606400"/>
            <a:ext cx="3886200" cy="2651400"/>
          </a:xfrm>
          <a:prstGeom prst="rect">
            <a:avLst/>
          </a:prstGeom>
          <a:noFill/>
          <a:ln w="18000">
            <a:noFill/>
          </a:ln>
        </p:spPr>
      </p:pic>
      <p:sp>
        <p:nvSpPr>
          <p:cNvPr id="106" name=""/>
          <p:cNvSpPr/>
          <p:nvPr/>
        </p:nvSpPr>
        <p:spPr>
          <a:xfrm>
            <a:off x="2971800" y="914400"/>
            <a:ext cx="685800" cy="228600"/>
          </a:xfrm>
          <a:prstGeom prst="rect">
            <a:avLst/>
          </a:prstGeom>
          <a:solidFill>
            <a:srgbClr val="ffffff"/>
          </a:solidFill>
          <a:ln w="18000">
            <a:solidFill>
              <a:srgbClr val="ffffff"/>
            </a:solidFill>
            <a:round/>
          </a:ln>
        </p:spPr>
        <p:style>
          <a:lnRef idx="0"/>
          <a:fillRef idx="0"/>
          <a:effectRef idx="0"/>
          <a:fontRef idx="minor"/>
        </p:style>
        <p:txBody>
          <a:bodyPr wrap="none" lIns="36000" rIns="36000" tIns="36000" bIns="36000" anchor="ctr">
            <a:noAutofit/>
          </a:bodyPr>
          <a:p>
            <a:endParaRPr lang="en-US" sz="2200" b="0" u="none" strike="noStrike">
              <a:solidFill>
                <a:srgbClr val="000000"/>
              </a:solidFill>
              <a:effectLst/>
              <a:uFillTx/>
              <a:latin typeface="Noto Sans"/>
            </a:endParaRPr>
          </a:p>
        </p:txBody>
      </p:sp>
      <p:sp>
        <p:nvSpPr>
          <p:cNvPr id="107" name=""/>
          <p:cNvSpPr txBox="1"/>
          <p:nvPr/>
        </p:nvSpPr>
        <p:spPr>
          <a:xfrm>
            <a:off x="8458200" y="1966680"/>
            <a:ext cx="1490040" cy="639720"/>
          </a:xfrm>
          <a:prstGeom prst="rect">
            <a:avLst/>
          </a:prstGeom>
          <a:noFill/>
          <a:ln w="18000">
            <a:noFill/>
          </a:ln>
        </p:spPr>
        <p:txBody>
          <a:bodyPr wrap="none" lIns="36000" rIns="36000" tIns="36000" bIns="36000" anchor="ctr" anchorCtr="1">
            <a:spAutoFit/>
          </a:bodyPr>
          <a:p>
            <a:pPr algn="ctr"/>
            <a:r>
              <a:rPr lang="en-US" sz="1200" b="0" u="none" strike="noStrike">
                <a:solidFill>
                  <a:srgbClr val="000000"/>
                </a:solidFill>
                <a:effectLst/>
                <a:uFillTx/>
                <a:latin typeface="Noto Sans"/>
              </a:rPr>
              <a:t>ARRL Antenna Book</a:t>
            </a:r>
            <a:endParaRPr lang="en-US" sz="1200" b="0" u="none" strike="noStrike">
              <a:solidFill>
                <a:srgbClr val="000000"/>
              </a:solidFill>
              <a:effectLst/>
              <a:uFillTx/>
              <a:latin typeface="Noto Sans"/>
            </a:endParaRPr>
          </a:p>
          <a:p>
            <a:pPr algn="ctr"/>
            <a:r>
              <a:rPr lang="en-US" sz="1050" b="0" u="none" strike="noStrike">
                <a:solidFill>
                  <a:srgbClr val="000000"/>
                </a:solidFill>
                <a:effectLst/>
                <a:uFillTx/>
                <a:latin typeface="Noto Sans"/>
              </a:rPr>
              <a:t>24</a:t>
            </a:r>
            <a:r>
              <a:rPr lang="en-US" sz="1050" b="0" u="none" strike="noStrike" baseline="33000">
                <a:solidFill>
                  <a:srgbClr val="000000"/>
                </a:solidFill>
                <a:effectLst/>
                <a:uFillTx/>
                <a:latin typeface="Noto Sans"/>
              </a:rPr>
              <a:t>th</a:t>
            </a:r>
            <a:r>
              <a:rPr lang="en-US" sz="1050" b="0" u="none" strike="noStrike">
                <a:solidFill>
                  <a:srgbClr val="000000"/>
                </a:solidFill>
                <a:effectLst/>
                <a:uFillTx/>
                <a:latin typeface="Noto Sans"/>
              </a:rPr>
              <a:t> Edition</a:t>
            </a:r>
            <a:endParaRPr lang="en-US" sz="1050" b="0" u="none" strike="noStrike">
              <a:solidFill>
                <a:srgbClr val="000000"/>
              </a:solidFill>
              <a:effectLst/>
              <a:uFillTx/>
              <a:latin typeface="Noto Sans"/>
            </a:endParaRPr>
          </a:p>
          <a:p>
            <a:pPr algn="ctr"/>
            <a:r>
              <a:rPr lang="en-US" sz="1050" b="0" u="none" strike="noStrike">
                <a:solidFill>
                  <a:srgbClr val="000000"/>
                </a:solidFill>
                <a:effectLst/>
                <a:uFillTx/>
                <a:latin typeface="Noto Sans"/>
              </a:rPr>
              <a:t>Section 24.4.3</a:t>
            </a:r>
            <a:endParaRPr lang="en-US" sz="1050" b="0" u="none" strike="noStrike">
              <a:solidFill>
                <a:srgbClr val="000000"/>
              </a:solidFill>
              <a:effectLst/>
              <a:uFillTx/>
              <a:latin typeface="Noto Sans"/>
            </a:endParaRPr>
          </a:p>
        </p:txBody>
      </p:sp>
      <p:pic>
        <p:nvPicPr>
          <p:cNvPr id="108" name=""/>
          <p:cNvPicPr/>
          <p:nvPr/>
        </p:nvPicPr>
        <p:blipFill>
          <a:blip r:embed="rId5"/>
          <a:stretch/>
        </p:blipFill>
        <p:spPr>
          <a:xfrm>
            <a:off x="8915400" y="914400"/>
            <a:ext cx="848160" cy="1143000"/>
          </a:xfrm>
          <a:prstGeom prst="rect">
            <a:avLst/>
          </a:prstGeom>
          <a:noFill/>
          <a:ln w="18000">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0" y="0"/>
            <a:ext cx="9072000" cy="1143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Smith Chart </a:t>
            </a:r>
            <a:endParaRPr lang="en-US" sz="4500" b="0" u="none" strike="noStrike">
              <a:solidFill>
                <a:srgbClr val="04617b"/>
              </a:solidFill>
              <a:effectLst/>
              <a:uFillTx/>
              <a:latin typeface="Noto Sans"/>
            </a:endParaRPr>
          </a:p>
        </p:txBody>
      </p:sp>
      <p:pic>
        <p:nvPicPr>
          <p:cNvPr id="110" name=""/>
          <p:cNvPicPr/>
          <p:nvPr/>
        </p:nvPicPr>
        <p:blipFill>
          <a:blip r:embed="rId1"/>
          <a:stretch/>
        </p:blipFill>
        <p:spPr>
          <a:xfrm>
            <a:off x="5067360" y="3690000"/>
            <a:ext cx="18720" cy="9000"/>
          </a:xfrm>
          <a:prstGeom prst="rect">
            <a:avLst/>
          </a:prstGeom>
          <a:noFill/>
          <a:ln w="18000">
            <a:noFill/>
          </a:ln>
        </p:spPr>
      </p:pic>
      <p:pic>
        <p:nvPicPr>
          <p:cNvPr id="111" name=""/>
          <p:cNvPicPr/>
          <p:nvPr/>
        </p:nvPicPr>
        <p:blipFill>
          <a:blip r:embed="rId2"/>
          <a:stretch/>
        </p:blipFill>
        <p:spPr>
          <a:xfrm rot="1200">
            <a:off x="2972520" y="837360"/>
            <a:ext cx="7029360" cy="4648680"/>
          </a:xfrm>
          <a:prstGeom prst="rect">
            <a:avLst/>
          </a:prstGeom>
          <a:noFill/>
          <a:ln w="1800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 name=""/>
          <p:cNvPicPr/>
          <p:nvPr/>
        </p:nvPicPr>
        <p:blipFill>
          <a:blip r:embed="rId1"/>
          <a:stretch/>
        </p:blipFill>
        <p:spPr>
          <a:xfrm>
            <a:off x="5067360" y="3690000"/>
            <a:ext cx="18720" cy="9000"/>
          </a:xfrm>
          <a:prstGeom prst="rect">
            <a:avLst/>
          </a:prstGeom>
          <a:noFill/>
          <a:ln w="18000">
            <a:noFill/>
          </a:ln>
        </p:spPr>
      </p:pic>
      <p:pic>
        <p:nvPicPr>
          <p:cNvPr id="32" name=""/>
          <p:cNvPicPr/>
          <p:nvPr/>
        </p:nvPicPr>
        <p:blipFill>
          <a:blip r:embed="rId2"/>
          <a:stretch/>
        </p:blipFill>
        <p:spPr>
          <a:xfrm>
            <a:off x="1249200" y="228600"/>
            <a:ext cx="6524280" cy="5029200"/>
          </a:xfrm>
          <a:prstGeom prst="rect">
            <a:avLst/>
          </a:prstGeom>
          <a:noFill/>
          <a:ln w="1800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
          <p:cNvPicPr/>
          <p:nvPr/>
        </p:nvPicPr>
        <p:blipFill>
          <a:blip r:embed="rId1"/>
          <a:stretch/>
        </p:blipFill>
        <p:spPr>
          <a:xfrm>
            <a:off x="5067360" y="3690000"/>
            <a:ext cx="18720" cy="9000"/>
          </a:xfrm>
          <a:prstGeom prst="rect">
            <a:avLst/>
          </a:prstGeom>
          <a:noFill/>
          <a:ln w="18000">
            <a:noFill/>
          </a:ln>
        </p:spPr>
      </p:pic>
      <p:pic>
        <p:nvPicPr>
          <p:cNvPr id="34" name=""/>
          <p:cNvPicPr/>
          <p:nvPr/>
        </p:nvPicPr>
        <p:blipFill>
          <a:blip r:embed="rId2"/>
          <a:stretch/>
        </p:blipFill>
        <p:spPr>
          <a:xfrm>
            <a:off x="1157760" y="520560"/>
            <a:ext cx="7857720" cy="3809520"/>
          </a:xfrm>
          <a:prstGeom prst="rect">
            <a:avLst/>
          </a:prstGeom>
          <a:noFill/>
          <a:ln w="1800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72000" y="0"/>
            <a:ext cx="9072000" cy="1143000"/>
          </a:xfrm>
          <a:prstGeom prst="rect">
            <a:avLst/>
          </a:prstGeom>
          <a:noFill/>
          <a:ln w="0">
            <a:noFill/>
          </a:ln>
        </p:spPr>
        <p:txBody>
          <a:bodyPr lIns="0" rIns="0" tIns="0" bIns="0" anchor="ctr">
            <a:normAutofit/>
          </a:bodyPr>
          <a:p>
            <a:pPr indent="0">
              <a:buNone/>
            </a:pPr>
            <a:r>
              <a:rPr lang="en-US" sz="4500" b="0" u="none" strike="noStrike">
                <a:solidFill>
                  <a:srgbClr val="04617b"/>
                </a:solidFill>
                <a:effectLst/>
                <a:uFillTx/>
                <a:latin typeface="Noto Sans"/>
              </a:rPr>
              <a:t>Types of RF Transmission Lines </a:t>
            </a:r>
            <a:endParaRPr lang="en-US" sz="4500" b="0" u="none" strike="noStrike">
              <a:solidFill>
                <a:srgbClr val="04617b"/>
              </a:solidFill>
              <a:effectLst/>
              <a:uFillTx/>
              <a:latin typeface="Noto Sans"/>
            </a:endParaRPr>
          </a:p>
        </p:txBody>
      </p:sp>
      <p:pic>
        <p:nvPicPr>
          <p:cNvPr id="36" name=""/>
          <p:cNvPicPr/>
          <p:nvPr/>
        </p:nvPicPr>
        <p:blipFill>
          <a:blip r:embed="rId1"/>
          <a:stretch/>
        </p:blipFill>
        <p:spPr>
          <a:xfrm>
            <a:off x="5067360" y="3690000"/>
            <a:ext cx="18720" cy="9000"/>
          </a:xfrm>
          <a:prstGeom prst="rect">
            <a:avLst/>
          </a:prstGeom>
          <a:noFill/>
          <a:ln w="18000">
            <a:noFill/>
          </a:ln>
        </p:spPr>
      </p:pic>
      <p:pic>
        <p:nvPicPr>
          <p:cNvPr id="37" name=""/>
          <p:cNvPicPr/>
          <p:nvPr/>
        </p:nvPicPr>
        <p:blipFill>
          <a:blip r:embed="rId2"/>
          <a:stretch/>
        </p:blipFill>
        <p:spPr>
          <a:xfrm>
            <a:off x="154800" y="1600200"/>
            <a:ext cx="4188600" cy="3491640"/>
          </a:xfrm>
          <a:prstGeom prst="rect">
            <a:avLst/>
          </a:prstGeom>
          <a:noFill/>
          <a:ln w="18000">
            <a:noFill/>
          </a:ln>
        </p:spPr>
      </p:pic>
      <p:sp>
        <p:nvSpPr>
          <p:cNvPr id="38" name=""/>
          <p:cNvSpPr txBox="1"/>
          <p:nvPr/>
        </p:nvSpPr>
        <p:spPr>
          <a:xfrm>
            <a:off x="228600" y="5029200"/>
            <a:ext cx="4114800" cy="685800"/>
          </a:xfrm>
          <a:prstGeom prst="rect">
            <a:avLst/>
          </a:prstGeom>
          <a:noFill/>
          <a:ln w="18000">
            <a:noFill/>
          </a:ln>
        </p:spPr>
        <p:txBody>
          <a:bodyPr lIns="36000" rIns="36000" tIns="36000" bIns="36000" anchor="ctr">
            <a:noAutofit/>
          </a:bodyPr>
          <a:p>
            <a:r>
              <a:rPr lang="en-US" sz="800" b="0" u="none" strike="noStrike">
                <a:solidFill>
                  <a:srgbClr val="000000"/>
                </a:solidFill>
                <a:effectLst/>
                <a:uFillTx/>
                <a:latin typeface="Noto Sans"/>
              </a:rPr>
              <a:t>https://www.linkedin.com/posts/pradeep-khannur-a7b4358a_rf-basics-rf-transmission-lines-rf-transmission-activity-7352850289105756161-t0Ce</a:t>
            </a:r>
            <a:endParaRPr lang="en-US" sz="800" b="0" u="none" strike="noStrike">
              <a:solidFill>
                <a:srgbClr val="000000"/>
              </a:solidFill>
              <a:effectLst/>
              <a:uFillTx/>
              <a:latin typeface="Noto Sans"/>
            </a:endParaRPr>
          </a:p>
        </p:txBody>
      </p:sp>
      <p:pic>
        <p:nvPicPr>
          <p:cNvPr id="39" name=""/>
          <p:cNvPicPr/>
          <p:nvPr/>
        </p:nvPicPr>
        <p:blipFill>
          <a:blip r:embed="rId3"/>
          <a:stretch/>
        </p:blipFill>
        <p:spPr>
          <a:xfrm>
            <a:off x="5715000" y="2057400"/>
            <a:ext cx="3200400" cy="3022560"/>
          </a:xfrm>
          <a:prstGeom prst="rect">
            <a:avLst/>
          </a:prstGeom>
          <a:noFill/>
          <a:ln w="18000">
            <a:noFill/>
          </a:ln>
        </p:spPr>
      </p:pic>
      <p:pic>
        <p:nvPicPr>
          <p:cNvPr id="40" name=""/>
          <p:cNvPicPr/>
          <p:nvPr/>
        </p:nvPicPr>
        <p:blipFill>
          <a:blip r:embed="rId4"/>
          <a:stretch/>
        </p:blipFill>
        <p:spPr>
          <a:xfrm>
            <a:off x="7543800" y="914400"/>
            <a:ext cx="1614960" cy="1131840"/>
          </a:xfrm>
          <a:prstGeom prst="rect">
            <a:avLst/>
          </a:prstGeom>
          <a:noFill/>
          <a:ln w="18000">
            <a:noFill/>
          </a:ln>
        </p:spPr>
      </p:pic>
      <p:pic>
        <p:nvPicPr>
          <p:cNvPr id="41" name=""/>
          <p:cNvPicPr/>
          <p:nvPr/>
        </p:nvPicPr>
        <p:blipFill>
          <a:blip r:embed="rId5"/>
          <a:stretch/>
        </p:blipFill>
        <p:spPr>
          <a:xfrm>
            <a:off x="4572000" y="1371600"/>
            <a:ext cx="2286000" cy="1256760"/>
          </a:xfrm>
          <a:prstGeom prst="rect">
            <a:avLst/>
          </a:prstGeom>
          <a:noFill/>
          <a:ln w="18000">
            <a:noFill/>
          </a:ln>
        </p:spPr>
      </p:pic>
      <p:sp>
        <p:nvSpPr>
          <p:cNvPr id="42" name=""/>
          <p:cNvSpPr txBox="1"/>
          <p:nvPr/>
        </p:nvSpPr>
        <p:spPr>
          <a:xfrm>
            <a:off x="5715000" y="5029200"/>
            <a:ext cx="3429000" cy="457200"/>
          </a:xfrm>
          <a:prstGeom prst="rect">
            <a:avLst/>
          </a:prstGeom>
          <a:noFill/>
          <a:ln w="18000">
            <a:noFill/>
          </a:ln>
        </p:spPr>
        <p:txBody>
          <a:bodyPr lIns="36000" rIns="36000" tIns="36000" bIns="36000" anchor="ctr">
            <a:noAutofit/>
          </a:bodyPr>
          <a:p>
            <a:r>
              <a:rPr lang="en-US" sz="800" b="0" u="none" strike="noStrike">
                <a:solidFill>
                  <a:srgbClr val="000000"/>
                </a:solidFill>
                <a:effectLst/>
                <a:uFillTx/>
                <a:latin typeface="Noto Sans"/>
              </a:rPr>
              <a:t>https://avarc.ca/wp-content/uploads/online-basic-course/Ch7-Transmission-Lines.pdf</a:t>
            </a:r>
            <a:endParaRPr lang="en-US" sz="800" b="0" u="none" strike="noStrike">
              <a:solidFill>
                <a:srgbClr val="000000"/>
              </a:solidFill>
              <a:effectLst/>
              <a:uFillTx/>
              <a:latin typeface="Noto Sans"/>
            </a:endParaRPr>
          </a:p>
        </p:txBody>
      </p:sp>
      <p:sp>
        <p:nvSpPr>
          <p:cNvPr id="43" name=""/>
          <p:cNvSpPr txBox="1"/>
          <p:nvPr/>
        </p:nvSpPr>
        <p:spPr>
          <a:xfrm>
            <a:off x="7086600" y="914400"/>
            <a:ext cx="1109880" cy="314640"/>
          </a:xfrm>
          <a:prstGeom prst="rect">
            <a:avLst/>
          </a:prstGeom>
          <a:noFill/>
          <a:ln w="18000">
            <a:noFill/>
          </a:ln>
        </p:spPr>
        <p:txBody>
          <a:bodyPr wrap="none" lIns="36000" rIns="36000" tIns="36000" bIns="36000" anchor="ctr">
            <a:spAutoFit/>
          </a:bodyPr>
          <a:p>
            <a:r>
              <a:rPr lang="en-US" sz="1400" b="0" u="none" strike="noStrike">
                <a:solidFill>
                  <a:srgbClr val="000000"/>
                </a:solidFill>
                <a:effectLst/>
                <a:uFillTx/>
                <a:latin typeface="Noto Sans"/>
              </a:rPr>
              <a:t>Belden 9913</a:t>
            </a:r>
            <a:endParaRPr lang="en-US" sz="1400" b="0" u="none" strike="noStrike">
              <a:solidFill>
                <a:srgbClr val="000000"/>
              </a:solidFill>
              <a:effectLst/>
              <a:uFillTx/>
              <a:latin typeface="Noto Sans"/>
            </a:endParaRPr>
          </a:p>
        </p:txBody>
      </p:sp>
      <p:sp>
        <p:nvSpPr>
          <p:cNvPr id="44" name=""/>
          <p:cNvSpPr txBox="1"/>
          <p:nvPr/>
        </p:nvSpPr>
        <p:spPr>
          <a:xfrm>
            <a:off x="4597200" y="914400"/>
            <a:ext cx="1346400" cy="314640"/>
          </a:xfrm>
          <a:prstGeom prst="rect">
            <a:avLst/>
          </a:prstGeom>
          <a:noFill/>
          <a:ln w="18000">
            <a:noFill/>
          </a:ln>
        </p:spPr>
        <p:txBody>
          <a:bodyPr wrap="none" lIns="36000" rIns="36000" tIns="36000" bIns="36000" anchor="ctr">
            <a:spAutoFit/>
          </a:bodyPr>
          <a:p>
            <a:r>
              <a:rPr lang="en-US" sz="1400" b="0" u="none" strike="noStrike">
                <a:solidFill>
                  <a:srgbClr val="000000"/>
                </a:solidFill>
                <a:effectLst/>
                <a:uFillTx/>
                <a:latin typeface="Noto Sans"/>
              </a:rPr>
              <a:t>Times LMR-400</a:t>
            </a:r>
            <a:endParaRPr lang="en-US" sz="1400" b="0" u="none" strike="noStrike">
              <a:solidFill>
                <a:srgbClr val="000000"/>
              </a:solidFill>
              <a:effectLst/>
              <a:uFillTx/>
              <a:latin typeface="Noto Sans"/>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p:cNvPicPr/>
          <p:nvPr/>
        </p:nvPicPr>
        <p:blipFill>
          <a:blip r:embed="rId1"/>
          <a:stretch/>
        </p:blipFill>
        <p:spPr>
          <a:xfrm>
            <a:off x="5067360" y="3690000"/>
            <a:ext cx="18720" cy="9000"/>
          </a:xfrm>
          <a:prstGeom prst="rect">
            <a:avLst/>
          </a:prstGeom>
          <a:noFill/>
          <a:ln w="18000">
            <a:noFill/>
          </a:ln>
        </p:spPr>
      </p:pic>
      <p:pic>
        <p:nvPicPr>
          <p:cNvPr id="46" name=""/>
          <p:cNvPicPr/>
          <p:nvPr/>
        </p:nvPicPr>
        <p:blipFill>
          <a:blip r:embed="rId2"/>
          <a:stretch/>
        </p:blipFill>
        <p:spPr>
          <a:xfrm>
            <a:off x="1430280" y="261720"/>
            <a:ext cx="6113520" cy="5224680"/>
          </a:xfrm>
          <a:prstGeom prst="rect">
            <a:avLst/>
          </a:prstGeom>
          <a:noFill/>
          <a:ln w="1800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p:cNvPicPr/>
          <p:nvPr/>
        </p:nvPicPr>
        <p:blipFill>
          <a:blip r:embed="rId1"/>
          <a:stretch/>
        </p:blipFill>
        <p:spPr>
          <a:xfrm>
            <a:off x="5067360" y="3690000"/>
            <a:ext cx="18720" cy="9000"/>
          </a:xfrm>
          <a:prstGeom prst="rect">
            <a:avLst/>
          </a:prstGeom>
          <a:noFill/>
          <a:ln w="18000">
            <a:noFill/>
          </a:ln>
        </p:spPr>
      </p:pic>
      <p:pic>
        <p:nvPicPr>
          <p:cNvPr id="48" name=""/>
          <p:cNvPicPr/>
          <p:nvPr/>
        </p:nvPicPr>
        <p:blipFill>
          <a:blip r:embed="rId2"/>
          <a:stretch/>
        </p:blipFill>
        <p:spPr>
          <a:xfrm>
            <a:off x="1143000" y="228600"/>
            <a:ext cx="7070400" cy="2971800"/>
          </a:xfrm>
          <a:prstGeom prst="rect">
            <a:avLst/>
          </a:prstGeom>
          <a:noFill/>
          <a:ln w="18000">
            <a:noFill/>
          </a:ln>
        </p:spPr>
      </p:pic>
      <p:pic>
        <p:nvPicPr>
          <p:cNvPr id="49" name=""/>
          <p:cNvPicPr/>
          <p:nvPr/>
        </p:nvPicPr>
        <p:blipFill>
          <a:blip r:embed="rId3"/>
          <a:stretch/>
        </p:blipFill>
        <p:spPr>
          <a:xfrm>
            <a:off x="1828800" y="2887920"/>
            <a:ext cx="5765040" cy="2598480"/>
          </a:xfrm>
          <a:prstGeom prst="rect">
            <a:avLst/>
          </a:prstGeom>
          <a:noFill/>
          <a:ln w="1800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p:cNvPicPr/>
          <p:nvPr/>
        </p:nvPicPr>
        <p:blipFill>
          <a:blip r:embed="rId1"/>
          <a:stretch/>
        </p:blipFill>
        <p:spPr>
          <a:xfrm>
            <a:off x="5067360" y="3690000"/>
            <a:ext cx="18720" cy="9000"/>
          </a:xfrm>
          <a:prstGeom prst="rect">
            <a:avLst/>
          </a:prstGeom>
          <a:noFill/>
          <a:ln w="18000">
            <a:noFill/>
          </a:ln>
        </p:spPr>
      </p:pic>
      <p:pic>
        <p:nvPicPr>
          <p:cNvPr id="51" name=""/>
          <p:cNvPicPr/>
          <p:nvPr/>
        </p:nvPicPr>
        <p:blipFill>
          <a:blip r:embed="rId2"/>
          <a:stretch/>
        </p:blipFill>
        <p:spPr>
          <a:xfrm>
            <a:off x="914400" y="228600"/>
            <a:ext cx="8182800" cy="4572000"/>
          </a:xfrm>
          <a:prstGeom prst="rect">
            <a:avLst/>
          </a:prstGeom>
          <a:noFill/>
          <a:ln w="1800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p:cNvPicPr/>
          <p:nvPr/>
        </p:nvPicPr>
        <p:blipFill>
          <a:blip r:embed="rId1"/>
          <a:stretch/>
        </p:blipFill>
        <p:spPr>
          <a:xfrm>
            <a:off x="5067360" y="3690000"/>
            <a:ext cx="18720" cy="9000"/>
          </a:xfrm>
          <a:prstGeom prst="rect">
            <a:avLst/>
          </a:prstGeom>
          <a:noFill/>
          <a:ln w="18000">
            <a:noFill/>
          </a:ln>
        </p:spPr>
      </p:pic>
      <p:pic>
        <p:nvPicPr>
          <p:cNvPr id="53" name=""/>
          <p:cNvPicPr/>
          <p:nvPr/>
        </p:nvPicPr>
        <p:blipFill>
          <a:blip r:embed="rId2"/>
          <a:stretch/>
        </p:blipFill>
        <p:spPr>
          <a:xfrm>
            <a:off x="914400" y="228600"/>
            <a:ext cx="8610840" cy="5047920"/>
          </a:xfrm>
          <a:prstGeom prst="rect">
            <a:avLst/>
          </a:prstGeom>
          <a:noFill/>
          <a:ln w="1800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p:cNvPicPr/>
          <p:nvPr/>
        </p:nvPicPr>
        <p:blipFill>
          <a:blip r:embed="rId1"/>
          <a:stretch/>
        </p:blipFill>
        <p:spPr>
          <a:xfrm>
            <a:off x="5067360" y="3690000"/>
            <a:ext cx="18720" cy="9000"/>
          </a:xfrm>
          <a:prstGeom prst="rect">
            <a:avLst/>
          </a:prstGeom>
          <a:noFill/>
          <a:ln w="18000">
            <a:noFill/>
          </a:ln>
        </p:spPr>
      </p:pic>
      <p:pic>
        <p:nvPicPr>
          <p:cNvPr id="55" name=""/>
          <p:cNvPicPr/>
          <p:nvPr/>
        </p:nvPicPr>
        <p:blipFill>
          <a:blip r:embed="rId2"/>
          <a:stretch/>
        </p:blipFill>
        <p:spPr>
          <a:xfrm>
            <a:off x="903600" y="228600"/>
            <a:ext cx="8319600" cy="5029200"/>
          </a:xfrm>
          <a:prstGeom prst="rect">
            <a:avLst/>
          </a:prstGeom>
          <a:noFill/>
          <a:ln w="1800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4518</TotalTime>
  <Application>LibreOffice/25.8.6.2$Linux_X86_64 LibreOffice_project/a46b460d1686bb49c718d2ef5f88b83ff2dc4981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2026-03-19T21:52:05Z</dcterms:created>
  <dc:creator/>
  <dc:description>This work is licensed under a Creative Commons 0 License.
It makes use of the works of fsanchez.</dc:description>
  <dc:language>en-US</dc:language>
  <cp:lastModifiedBy/>
  <cp:lastPrinted>2026-04-09T14:10:04Z</cp:lastPrinted>
  <dcterms:modified xsi:type="dcterms:W3CDTF">2026-04-09T14:09:26Z</dcterms:modified>
  <cp:revision>20</cp:revision>
  <dc:subject/>
  <dc:title>Vivid</dc:title>
</cp:coreProperties>
</file>