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701" r:id="rId2"/>
  </p:sldMasterIdLst>
  <p:notesMasterIdLst>
    <p:notesMasterId r:id="rId17"/>
  </p:notesMasterIdLst>
  <p:handoutMasterIdLst>
    <p:handoutMasterId r:id="rId18"/>
  </p:handoutMasterIdLst>
  <p:sldIdLst>
    <p:sldId id="454" r:id="rId3"/>
    <p:sldId id="466" r:id="rId4"/>
    <p:sldId id="467" r:id="rId5"/>
    <p:sldId id="468" r:id="rId6"/>
    <p:sldId id="482" r:id="rId7"/>
    <p:sldId id="262" r:id="rId8"/>
    <p:sldId id="485" r:id="rId9"/>
    <p:sldId id="481" r:id="rId10"/>
    <p:sldId id="479" r:id="rId11"/>
    <p:sldId id="483" r:id="rId12"/>
    <p:sldId id="486" r:id="rId13"/>
    <p:sldId id="480" r:id="rId14"/>
    <p:sldId id="459" r:id="rId15"/>
    <p:sldId id="465" r:id="rId16"/>
  </p:sldIdLst>
  <p:sldSz cx="9144000" cy="5143500" type="screen16x9"/>
  <p:notesSz cx="7010400" cy="92964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26" userDrawn="1">
          <p15:clr>
            <a:srgbClr val="A4A3A4"/>
          </p15:clr>
        </p15:guide>
        <p15:guide id="2" pos="2880" userDrawn="1">
          <p15:clr>
            <a:srgbClr val="A4A3A4"/>
          </p15:clr>
        </p15:guide>
        <p15:guide id="3" pos="385" userDrawn="1">
          <p15:clr>
            <a:srgbClr val="A4A3A4"/>
          </p15:clr>
        </p15:guide>
        <p15:guide id="4" pos="297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CAED"/>
    <a:srgbClr val="181A40"/>
    <a:srgbClr val="E33928"/>
    <a:srgbClr val="15183E"/>
    <a:srgbClr val="FDCF05"/>
    <a:srgbClr val="F8E457"/>
    <a:srgbClr val="B0B655"/>
    <a:srgbClr val="004B98"/>
    <a:srgbClr val="D2D5D8"/>
    <a:srgbClr val="84C9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27"/>
    <p:restoredTop sz="88052" autoAdjust="0"/>
  </p:normalViewPr>
  <p:slideViewPr>
    <p:cSldViewPr snapToGrid="0" snapToObjects="1" showGuides="1">
      <p:cViewPr varScale="1">
        <p:scale>
          <a:sx n="84" d="100"/>
          <a:sy n="84" d="100"/>
        </p:scale>
        <p:origin x="1134" y="108"/>
      </p:cViewPr>
      <p:guideLst>
        <p:guide orient="horz" pos="826"/>
        <p:guide pos="2880"/>
        <p:guide pos="385"/>
        <p:guide pos="2971"/>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55" d="100"/>
          <a:sy n="155" d="100"/>
        </p:scale>
        <p:origin x="379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filer7\Departments\FILER3\CONTEST\Bart%20RadioSport%20Monthly\Bart%20Radiosport%20Monthly%202026\April%202026%20Radiosport%20Monthly%20Repor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iler7\Departments\FILER3\CONTEST\Bart%20RadioSport%20Monthly\Bart%20Radiosport%20Monthly%202026\April%202026%20Radiosport%20Monthly%20Repor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iler7\Departments\FILER3\CONTEST\Bart%20RadioSport%20Monthly\Bart%20Radiosport%20Monthly%202026\April%202026%20Radiosport%20Monthly%20Report.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ContestLogs!$B$66</c:f>
              <c:strCache>
                <c:ptCount val="1"/>
                <c:pt idx="0">
                  <c:v>DX Total</c:v>
                </c:pt>
              </c:strCache>
            </c:strRef>
          </c:tx>
          <c:spPr>
            <a:solidFill>
              <a:srgbClr val="0070C0"/>
            </a:solidFill>
            <a:ln>
              <a:solidFill>
                <a:srgbClr val="0070C0"/>
              </a:solidFill>
            </a:ln>
            <a:effectLst/>
          </c:spPr>
          <c:invertIfNegative val="0"/>
          <c:cat>
            <c:numRef>
              <c:f>ContestLogs!$C$64:$L$64</c:f>
              <c:numCache>
                <c:formatCode>General</c:formatCode>
                <c:ptCount val="10"/>
                <c:pt idx="0">
                  <c:v>2026</c:v>
                </c:pt>
                <c:pt idx="1">
                  <c:v>2025</c:v>
                </c:pt>
                <c:pt idx="2">
                  <c:v>2024</c:v>
                </c:pt>
                <c:pt idx="3">
                  <c:v>2023</c:v>
                </c:pt>
                <c:pt idx="4">
                  <c:v>2022</c:v>
                </c:pt>
                <c:pt idx="5">
                  <c:v>2021</c:v>
                </c:pt>
                <c:pt idx="6">
                  <c:v>2020</c:v>
                </c:pt>
                <c:pt idx="7">
                  <c:v>2019</c:v>
                </c:pt>
                <c:pt idx="8">
                  <c:v>2018</c:v>
                </c:pt>
                <c:pt idx="9">
                  <c:v>2017</c:v>
                </c:pt>
              </c:numCache>
            </c:numRef>
          </c:cat>
          <c:val>
            <c:numRef>
              <c:f>ContestLogs!$C$66:$L$66</c:f>
              <c:numCache>
                <c:formatCode>#,##0</c:formatCode>
                <c:ptCount val="10"/>
                <c:pt idx="0">
                  <c:v>8694</c:v>
                </c:pt>
                <c:pt idx="1">
                  <c:v>9017</c:v>
                </c:pt>
                <c:pt idx="2">
                  <c:v>10713</c:v>
                </c:pt>
                <c:pt idx="3">
                  <c:v>10116</c:v>
                </c:pt>
                <c:pt idx="4">
                  <c:v>8815</c:v>
                </c:pt>
                <c:pt idx="5">
                  <c:v>8537</c:v>
                </c:pt>
                <c:pt idx="6">
                  <c:v>7908</c:v>
                </c:pt>
                <c:pt idx="7">
                  <c:v>7308</c:v>
                </c:pt>
                <c:pt idx="8">
                  <c:v>6376</c:v>
                </c:pt>
                <c:pt idx="9">
                  <c:v>7330</c:v>
                </c:pt>
              </c:numCache>
            </c:numRef>
          </c:val>
          <c:extLst>
            <c:ext xmlns:c16="http://schemas.microsoft.com/office/drawing/2014/chart" uri="{C3380CC4-5D6E-409C-BE32-E72D297353CC}">
              <c16:uniqueId val="{00000000-D565-4CBA-83E0-A7A5F6C0410A}"/>
            </c:ext>
          </c:extLst>
        </c:ser>
        <c:ser>
          <c:idx val="3"/>
          <c:order val="3"/>
          <c:tx>
            <c:strRef>
              <c:f>ContestLogs!$B$68</c:f>
              <c:strCache>
                <c:ptCount val="1"/>
                <c:pt idx="0">
                  <c:v>SS Total</c:v>
                </c:pt>
              </c:strCache>
            </c:strRef>
          </c:tx>
          <c:spPr>
            <a:solidFill>
              <a:schemeClr val="accent4"/>
            </a:solidFill>
            <a:ln>
              <a:noFill/>
            </a:ln>
            <a:effectLst/>
          </c:spPr>
          <c:invertIfNegative val="0"/>
          <c:cat>
            <c:numRef>
              <c:f>ContestLogs!$C$64:$L$64</c:f>
              <c:numCache>
                <c:formatCode>General</c:formatCode>
                <c:ptCount val="10"/>
                <c:pt idx="0">
                  <c:v>2026</c:v>
                </c:pt>
                <c:pt idx="1">
                  <c:v>2025</c:v>
                </c:pt>
                <c:pt idx="2">
                  <c:v>2024</c:v>
                </c:pt>
                <c:pt idx="3">
                  <c:v>2023</c:v>
                </c:pt>
                <c:pt idx="4">
                  <c:v>2022</c:v>
                </c:pt>
                <c:pt idx="5">
                  <c:v>2021</c:v>
                </c:pt>
                <c:pt idx="6">
                  <c:v>2020</c:v>
                </c:pt>
                <c:pt idx="7">
                  <c:v>2019</c:v>
                </c:pt>
                <c:pt idx="8">
                  <c:v>2018</c:v>
                </c:pt>
                <c:pt idx="9">
                  <c:v>2017</c:v>
                </c:pt>
              </c:numCache>
            </c:numRef>
          </c:cat>
          <c:val>
            <c:numRef>
              <c:f>ContestLogs!$C$68:$L$68</c:f>
              <c:numCache>
                <c:formatCode>#,##0</c:formatCode>
                <c:ptCount val="10"/>
                <c:pt idx="0">
                  <c:v>0</c:v>
                </c:pt>
                <c:pt idx="1">
                  <c:v>2557</c:v>
                </c:pt>
                <c:pt idx="2">
                  <c:v>2617</c:v>
                </c:pt>
                <c:pt idx="3">
                  <c:v>2735</c:v>
                </c:pt>
                <c:pt idx="4">
                  <c:v>3010</c:v>
                </c:pt>
                <c:pt idx="5">
                  <c:v>3108</c:v>
                </c:pt>
                <c:pt idx="6">
                  <c:v>3482</c:v>
                </c:pt>
                <c:pt idx="7">
                  <c:v>2871</c:v>
                </c:pt>
                <c:pt idx="8">
                  <c:v>2986</c:v>
                </c:pt>
                <c:pt idx="9">
                  <c:v>2935</c:v>
                </c:pt>
              </c:numCache>
            </c:numRef>
          </c:val>
          <c:extLst>
            <c:ext xmlns:c16="http://schemas.microsoft.com/office/drawing/2014/chart" uri="{C3380CC4-5D6E-409C-BE32-E72D297353CC}">
              <c16:uniqueId val="{00000001-D565-4CBA-83E0-A7A5F6C0410A}"/>
            </c:ext>
          </c:extLst>
        </c:ser>
        <c:ser>
          <c:idx val="5"/>
          <c:order val="5"/>
          <c:tx>
            <c:strRef>
              <c:f>ContestLogs!$B$70</c:f>
              <c:strCache>
                <c:ptCount val="1"/>
                <c:pt idx="0">
                  <c:v>SKN</c:v>
                </c:pt>
              </c:strCache>
            </c:strRef>
          </c:tx>
          <c:spPr>
            <a:solidFill>
              <a:schemeClr val="accent6"/>
            </a:solidFill>
            <a:ln>
              <a:noFill/>
            </a:ln>
            <a:effectLst/>
          </c:spPr>
          <c:invertIfNegative val="0"/>
          <c:cat>
            <c:numRef>
              <c:f>ContestLogs!$C$64:$L$64</c:f>
              <c:numCache>
                <c:formatCode>General</c:formatCode>
                <c:ptCount val="10"/>
                <c:pt idx="0">
                  <c:v>2026</c:v>
                </c:pt>
                <c:pt idx="1">
                  <c:v>2025</c:v>
                </c:pt>
                <c:pt idx="2">
                  <c:v>2024</c:v>
                </c:pt>
                <c:pt idx="3">
                  <c:v>2023</c:v>
                </c:pt>
                <c:pt idx="4">
                  <c:v>2022</c:v>
                </c:pt>
                <c:pt idx="5">
                  <c:v>2021</c:v>
                </c:pt>
                <c:pt idx="6">
                  <c:v>2020</c:v>
                </c:pt>
                <c:pt idx="7">
                  <c:v>2019</c:v>
                </c:pt>
                <c:pt idx="8">
                  <c:v>2018</c:v>
                </c:pt>
                <c:pt idx="9">
                  <c:v>2017</c:v>
                </c:pt>
              </c:numCache>
            </c:numRef>
          </c:cat>
          <c:val>
            <c:numRef>
              <c:f>ContestLogs!$C$70:$L$70</c:f>
              <c:numCache>
                <c:formatCode>#,##0</c:formatCode>
                <c:ptCount val="10"/>
                <c:pt idx="0">
                  <c:v>126</c:v>
                </c:pt>
                <c:pt idx="1">
                  <c:v>144</c:v>
                </c:pt>
                <c:pt idx="2">
                  <c:v>160</c:v>
                </c:pt>
                <c:pt idx="3">
                  <c:v>182</c:v>
                </c:pt>
                <c:pt idx="4">
                  <c:v>190</c:v>
                </c:pt>
                <c:pt idx="5">
                  <c:v>214</c:v>
                </c:pt>
                <c:pt idx="6">
                  <c:v>186</c:v>
                </c:pt>
                <c:pt idx="7">
                  <c:v>185</c:v>
                </c:pt>
                <c:pt idx="8">
                  <c:v>190</c:v>
                </c:pt>
                <c:pt idx="9">
                  <c:v>190</c:v>
                </c:pt>
              </c:numCache>
            </c:numRef>
          </c:val>
          <c:extLst>
            <c:ext xmlns:c16="http://schemas.microsoft.com/office/drawing/2014/chart" uri="{C3380CC4-5D6E-409C-BE32-E72D297353CC}">
              <c16:uniqueId val="{00000002-D565-4CBA-83E0-A7A5F6C0410A}"/>
            </c:ext>
          </c:extLst>
        </c:ser>
        <c:ser>
          <c:idx val="7"/>
          <c:order val="7"/>
          <c:tx>
            <c:strRef>
              <c:f>ContestLogs!$B$72</c:f>
              <c:strCache>
                <c:ptCount val="1"/>
                <c:pt idx="0">
                  <c:v>RTTY</c:v>
                </c:pt>
              </c:strCache>
            </c:strRef>
          </c:tx>
          <c:spPr>
            <a:solidFill>
              <a:schemeClr val="accent2">
                <a:lumMod val="60000"/>
              </a:schemeClr>
            </a:solidFill>
            <a:ln>
              <a:noFill/>
            </a:ln>
            <a:effectLst/>
          </c:spPr>
          <c:invertIfNegative val="0"/>
          <c:cat>
            <c:numRef>
              <c:f>ContestLogs!$C$64:$L$64</c:f>
              <c:numCache>
                <c:formatCode>General</c:formatCode>
                <c:ptCount val="10"/>
                <c:pt idx="0">
                  <c:v>2026</c:v>
                </c:pt>
                <c:pt idx="1">
                  <c:v>2025</c:v>
                </c:pt>
                <c:pt idx="2">
                  <c:v>2024</c:v>
                </c:pt>
                <c:pt idx="3">
                  <c:v>2023</c:v>
                </c:pt>
                <c:pt idx="4">
                  <c:v>2022</c:v>
                </c:pt>
                <c:pt idx="5">
                  <c:v>2021</c:v>
                </c:pt>
                <c:pt idx="6">
                  <c:v>2020</c:v>
                </c:pt>
                <c:pt idx="7">
                  <c:v>2019</c:v>
                </c:pt>
                <c:pt idx="8">
                  <c:v>2018</c:v>
                </c:pt>
                <c:pt idx="9">
                  <c:v>2017</c:v>
                </c:pt>
              </c:numCache>
            </c:numRef>
          </c:cat>
          <c:val>
            <c:numRef>
              <c:f>ContestLogs!$C$72:$L$72</c:f>
              <c:numCache>
                <c:formatCode>#,##0</c:formatCode>
                <c:ptCount val="10"/>
                <c:pt idx="0">
                  <c:v>1702</c:v>
                </c:pt>
                <c:pt idx="1">
                  <c:v>1862</c:v>
                </c:pt>
                <c:pt idx="2">
                  <c:v>1984</c:v>
                </c:pt>
                <c:pt idx="3">
                  <c:v>1815</c:v>
                </c:pt>
                <c:pt idx="4">
                  <c:v>2351</c:v>
                </c:pt>
                <c:pt idx="5">
                  <c:v>2349</c:v>
                </c:pt>
                <c:pt idx="6">
                  <c:v>2087</c:v>
                </c:pt>
                <c:pt idx="7">
                  <c:v>2672</c:v>
                </c:pt>
                <c:pt idx="8">
                  <c:v>1600</c:v>
                </c:pt>
                <c:pt idx="9">
                  <c:v>1812</c:v>
                </c:pt>
              </c:numCache>
            </c:numRef>
          </c:val>
          <c:extLst>
            <c:ext xmlns:c16="http://schemas.microsoft.com/office/drawing/2014/chart" uri="{C3380CC4-5D6E-409C-BE32-E72D297353CC}">
              <c16:uniqueId val="{00000003-D565-4CBA-83E0-A7A5F6C0410A}"/>
            </c:ext>
          </c:extLst>
        </c:ser>
        <c:ser>
          <c:idx val="9"/>
          <c:order val="9"/>
          <c:tx>
            <c:strRef>
              <c:f>ContestLogs!$B$74</c:f>
              <c:strCache>
                <c:ptCount val="1"/>
                <c:pt idx="0">
                  <c:v>Intl Digi</c:v>
                </c:pt>
              </c:strCache>
            </c:strRef>
          </c:tx>
          <c:spPr>
            <a:solidFill>
              <a:schemeClr val="accent4">
                <a:lumMod val="60000"/>
              </a:schemeClr>
            </a:solidFill>
            <a:ln>
              <a:noFill/>
            </a:ln>
            <a:effectLst/>
          </c:spPr>
          <c:invertIfNegative val="0"/>
          <c:cat>
            <c:numRef>
              <c:f>ContestLogs!$C$64:$L$64</c:f>
              <c:numCache>
                <c:formatCode>General</c:formatCode>
                <c:ptCount val="10"/>
                <c:pt idx="0">
                  <c:v>2026</c:v>
                </c:pt>
                <c:pt idx="1">
                  <c:v>2025</c:v>
                </c:pt>
                <c:pt idx="2">
                  <c:v>2024</c:v>
                </c:pt>
                <c:pt idx="3">
                  <c:v>2023</c:v>
                </c:pt>
                <c:pt idx="4">
                  <c:v>2022</c:v>
                </c:pt>
                <c:pt idx="5">
                  <c:v>2021</c:v>
                </c:pt>
                <c:pt idx="6">
                  <c:v>2020</c:v>
                </c:pt>
                <c:pt idx="7">
                  <c:v>2019</c:v>
                </c:pt>
                <c:pt idx="8">
                  <c:v>2018</c:v>
                </c:pt>
                <c:pt idx="9">
                  <c:v>2017</c:v>
                </c:pt>
              </c:numCache>
            </c:numRef>
          </c:cat>
          <c:val>
            <c:numRef>
              <c:f>ContestLogs!$C$74:$L$74</c:f>
              <c:numCache>
                <c:formatCode>#,##0</c:formatCode>
                <c:ptCount val="10"/>
                <c:pt idx="0">
                  <c:v>0</c:v>
                </c:pt>
                <c:pt idx="1">
                  <c:v>997</c:v>
                </c:pt>
                <c:pt idx="2">
                  <c:v>1452</c:v>
                </c:pt>
                <c:pt idx="3">
                  <c:v>963</c:v>
                </c:pt>
                <c:pt idx="4">
                  <c:v>1452</c:v>
                </c:pt>
              </c:numCache>
            </c:numRef>
          </c:val>
          <c:extLst>
            <c:ext xmlns:c16="http://schemas.microsoft.com/office/drawing/2014/chart" uri="{C3380CC4-5D6E-409C-BE32-E72D297353CC}">
              <c16:uniqueId val="{00000004-D565-4CBA-83E0-A7A5F6C0410A}"/>
            </c:ext>
          </c:extLst>
        </c:ser>
        <c:ser>
          <c:idx val="11"/>
          <c:order val="11"/>
          <c:tx>
            <c:strRef>
              <c:f>ContestLogs!$B$76</c:f>
              <c:strCache>
                <c:ptCount val="1"/>
                <c:pt idx="0">
                  <c:v>FD</c:v>
                </c:pt>
              </c:strCache>
            </c:strRef>
          </c:tx>
          <c:spPr>
            <a:solidFill>
              <a:schemeClr val="accent6">
                <a:lumMod val="60000"/>
              </a:schemeClr>
            </a:solidFill>
            <a:ln>
              <a:noFill/>
            </a:ln>
            <a:effectLst/>
          </c:spPr>
          <c:invertIfNegative val="0"/>
          <c:cat>
            <c:numRef>
              <c:f>ContestLogs!$C$64:$L$64</c:f>
              <c:numCache>
                <c:formatCode>General</c:formatCode>
                <c:ptCount val="10"/>
                <c:pt idx="0">
                  <c:v>2026</c:v>
                </c:pt>
                <c:pt idx="1">
                  <c:v>2025</c:v>
                </c:pt>
                <c:pt idx="2">
                  <c:v>2024</c:v>
                </c:pt>
                <c:pt idx="3">
                  <c:v>2023</c:v>
                </c:pt>
                <c:pt idx="4">
                  <c:v>2022</c:v>
                </c:pt>
                <c:pt idx="5">
                  <c:v>2021</c:v>
                </c:pt>
                <c:pt idx="6">
                  <c:v>2020</c:v>
                </c:pt>
                <c:pt idx="7">
                  <c:v>2019</c:v>
                </c:pt>
                <c:pt idx="8">
                  <c:v>2018</c:v>
                </c:pt>
                <c:pt idx="9">
                  <c:v>2017</c:v>
                </c:pt>
              </c:numCache>
            </c:numRef>
          </c:cat>
          <c:val>
            <c:numRef>
              <c:f>ContestLogs!$C$76:$L$76</c:f>
              <c:numCache>
                <c:formatCode>#,##0</c:formatCode>
                <c:ptCount val="10"/>
                <c:pt idx="0">
                  <c:v>0</c:v>
                </c:pt>
                <c:pt idx="1">
                  <c:v>4383</c:v>
                </c:pt>
                <c:pt idx="2">
                  <c:v>4319</c:v>
                </c:pt>
                <c:pt idx="3">
                  <c:v>4562</c:v>
                </c:pt>
                <c:pt idx="4">
                  <c:v>4936</c:v>
                </c:pt>
                <c:pt idx="5">
                  <c:v>5979</c:v>
                </c:pt>
                <c:pt idx="6">
                  <c:v>10215</c:v>
                </c:pt>
                <c:pt idx="7">
                  <c:v>3114</c:v>
                </c:pt>
                <c:pt idx="8">
                  <c:v>2841</c:v>
                </c:pt>
                <c:pt idx="9">
                  <c:v>3097</c:v>
                </c:pt>
              </c:numCache>
            </c:numRef>
          </c:val>
          <c:extLst>
            <c:ext xmlns:c16="http://schemas.microsoft.com/office/drawing/2014/chart" uri="{C3380CC4-5D6E-409C-BE32-E72D297353CC}">
              <c16:uniqueId val="{00000005-D565-4CBA-83E0-A7A5F6C0410A}"/>
            </c:ext>
          </c:extLst>
        </c:ser>
        <c:ser>
          <c:idx val="13"/>
          <c:order val="13"/>
          <c:tx>
            <c:strRef>
              <c:f>ContestLogs!$B$78</c:f>
              <c:strCache>
                <c:ptCount val="1"/>
                <c:pt idx="0">
                  <c:v>IARU</c:v>
                </c:pt>
              </c:strCache>
            </c:strRef>
          </c:tx>
          <c:spPr>
            <a:solidFill>
              <a:schemeClr val="accent2">
                <a:lumMod val="80000"/>
                <a:lumOff val="20000"/>
              </a:schemeClr>
            </a:solidFill>
            <a:ln>
              <a:noFill/>
            </a:ln>
            <a:effectLst/>
          </c:spPr>
          <c:invertIfNegative val="0"/>
          <c:cat>
            <c:numRef>
              <c:f>ContestLogs!$C$64:$L$64</c:f>
              <c:numCache>
                <c:formatCode>General</c:formatCode>
                <c:ptCount val="10"/>
                <c:pt idx="0">
                  <c:v>2026</c:v>
                </c:pt>
                <c:pt idx="1">
                  <c:v>2025</c:v>
                </c:pt>
                <c:pt idx="2">
                  <c:v>2024</c:v>
                </c:pt>
                <c:pt idx="3">
                  <c:v>2023</c:v>
                </c:pt>
                <c:pt idx="4">
                  <c:v>2022</c:v>
                </c:pt>
                <c:pt idx="5">
                  <c:v>2021</c:v>
                </c:pt>
                <c:pt idx="6">
                  <c:v>2020</c:v>
                </c:pt>
                <c:pt idx="7">
                  <c:v>2019</c:v>
                </c:pt>
                <c:pt idx="8">
                  <c:v>2018</c:v>
                </c:pt>
                <c:pt idx="9">
                  <c:v>2017</c:v>
                </c:pt>
              </c:numCache>
            </c:numRef>
          </c:cat>
          <c:val>
            <c:numRef>
              <c:f>ContestLogs!$C$78:$L$78</c:f>
              <c:numCache>
                <c:formatCode>#,##0</c:formatCode>
                <c:ptCount val="10"/>
                <c:pt idx="0">
                  <c:v>0</c:v>
                </c:pt>
                <c:pt idx="1">
                  <c:v>5067</c:v>
                </c:pt>
                <c:pt idx="2">
                  <c:v>5133</c:v>
                </c:pt>
                <c:pt idx="3">
                  <c:v>5589</c:v>
                </c:pt>
                <c:pt idx="4">
                  <c:v>3969</c:v>
                </c:pt>
                <c:pt idx="5">
                  <c:v>5211</c:v>
                </c:pt>
                <c:pt idx="6">
                  <c:v>5700</c:v>
                </c:pt>
                <c:pt idx="7">
                  <c:v>4519</c:v>
                </c:pt>
                <c:pt idx="8">
                  <c:v>4946</c:v>
                </c:pt>
                <c:pt idx="9">
                  <c:v>4358</c:v>
                </c:pt>
              </c:numCache>
            </c:numRef>
          </c:val>
          <c:extLst>
            <c:ext xmlns:c16="http://schemas.microsoft.com/office/drawing/2014/chart" uri="{C3380CC4-5D6E-409C-BE32-E72D297353CC}">
              <c16:uniqueId val="{00000006-D565-4CBA-83E0-A7A5F6C0410A}"/>
            </c:ext>
          </c:extLst>
        </c:ser>
        <c:ser>
          <c:idx val="15"/>
          <c:order val="15"/>
          <c:tx>
            <c:strRef>
              <c:f>ContestLogs!$B$80</c:f>
              <c:strCache>
                <c:ptCount val="1"/>
                <c:pt idx="0">
                  <c:v>160-M</c:v>
                </c:pt>
              </c:strCache>
            </c:strRef>
          </c:tx>
          <c:spPr>
            <a:solidFill>
              <a:schemeClr val="accent4">
                <a:lumMod val="80000"/>
                <a:lumOff val="20000"/>
              </a:schemeClr>
            </a:solidFill>
            <a:ln>
              <a:noFill/>
            </a:ln>
            <a:effectLst/>
          </c:spPr>
          <c:invertIfNegative val="0"/>
          <c:cat>
            <c:numRef>
              <c:f>ContestLogs!$C$64:$L$64</c:f>
              <c:numCache>
                <c:formatCode>General</c:formatCode>
                <c:ptCount val="10"/>
                <c:pt idx="0">
                  <c:v>2026</c:v>
                </c:pt>
                <c:pt idx="1">
                  <c:v>2025</c:v>
                </c:pt>
                <c:pt idx="2">
                  <c:v>2024</c:v>
                </c:pt>
                <c:pt idx="3">
                  <c:v>2023</c:v>
                </c:pt>
                <c:pt idx="4">
                  <c:v>2022</c:v>
                </c:pt>
                <c:pt idx="5">
                  <c:v>2021</c:v>
                </c:pt>
                <c:pt idx="6">
                  <c:v>2020</c:v>
                </c:pt>
                <c:pt idx="7">
                  <c:v>2019</c:v>
                </c:pt>
                <c:pt idx="8">
                  <c:v>2018</c:v>
                </c:pt>
                <c:pt idx="9">
                  <c:v>2017</c:v>
                </c:pt>
              </c:numCache>
            </c:numRef>
          </c:cat>
          <c:val>
            <c:numRef>
              <c:f>ContestLogs!$C$80:$L$80</c:f>
              <c:numCache>
                <c:formatCode>#,##0</c:formatCode>
                <c:ptCount val="10"/>
                <c:pt idx="0">
                  <c:v>0</c:v>
                </c:pt>
                <c:pt idx="1">
                  <c:v>1092</c:v>
                </c:pt>
                <c:pt idx="2">
                  <c:v>1201</c:v>
                </c:pt>
                <c:pt idx="3">
                  <c:v>1119</c:v>
                </c:pt>
                <c:pt idx="4">
                  <c:v>1594</c:v>
                </c:pt>
                <c:pt idx="5">
                  <c:v>1581</c:v>
                </c:pt>
                <c:pt idx="6">
                  <c:v>1690</c:v>
                </c:pt>
                <c:pt idx="7">
                  <c:v>1639</c:v>
                </c:pt>
                <c:pt idx="8">
                  <c:v>1389</c:v>
                </c:pt>
                <c:pt idx="9">
                  <c:v>1428</c:v>
                </c:pt>
              </c:numCache>
            </c:numRef>
          </c:val>
          <c:extLst>
            <c:ext xmlns:c16="http://schemas.microsoft.com/office/drawing/2014/chart" uri="{C3380CC4-5D6E-409C-BE32-E72D297353CC}">
              <c16:uniqueId val="{00000007-D565-4CBA-83E0-A7A5F6C0410A}"/>
            </c:ext>
          </c:extLst>
        </c:ser>
        <c:ser>
          <c:idx val="17"/>
          <c:order val="17"/>
          <c:tx>
            <c:strRef>
              <c:f>ContestLogs!$B$82</c:f>
              <c:strCache>
                <c:ptCount val="1"/>
                <c:pt idx="0">
                  <c:v>10-M</c:v>
                </c:pt>
              </c:strCache>
            </c:strRef>
          </c:tx>
          <c:spPr>
            <a:solidFill>
              <a:schemeClr val="accent6">
                <a:lumMod val="80000"/>
                <a:lumOff val="20000"/>
              </a:schemeClr>
            </a:solidFill>
            <a:ln>
              <a:noFill/>
            </a:ln>
            <a:effectLst/>
          </c:spPr>
          <c:invertIfNegative val="0"/>
          <c:cat>
            <c:numRef>
              <c:f>ContestLogs!$C$64:$L$64</c:f>
              <c:numCache>
                <c:formatCode>General</c:formatCode>
                <c:ptCount val="10"/>
                <c:pt idx="0">
                  <c:v>2026</c:v>
                </c:pt>
                <c:pt idx="1">
                  <c:v>2025</c:v>
                </c:pt>
                <c:pt idx="2">
                  <c:v>2024</c:v>
                </c:pt>
                <c:pt idx="3">
                  <c:v>2023</c:v>
                </c:pt>
                <c:pt idx="4">
                  <c:v>2022</c:v>
                </c:pt>
                <c:pt idx="5">
                  <c:v>2021</c:v>
                </c:pt>
                <c:pt idx="6">
                  <c:v>2020</c:v>
                </c:pt>
                <c:pt idx="7">
                  <c:v>2019</c:v>
                </c:pt>
                <c:pt idx="8">
                  <c:v>2018</c:v>
                </c:pt>
                <c:pt idx="9">
                  <c:v>2017</c:v>
                </c:pt>
              </c:numCache>
            </c:numRef>
          </c:cat>
          <c:val>
            <c:numRef>
              <c:f>ContestLogs!$C$82:$L$82</c:f>
              <c:numCache>
                <c:formatCode>#,##0</c:formatCode>
                <c:ptCount val="10"/>
                <c:pt idx="0">
                  <c:v>0</c:v>
                </c:pt>
                <c:pt idx="1">
                  <c:v>6419</c:v>
                </c:pt>
                <c:pt idx="2">
                  <c:v>6637</c:v>
                </c:pt>
                <c:pt idx="3">
                  <c:v>5781</c:v>
                </c:pt>
                <c:pt idx="4">
                  <c:v>3116</c:v>
                </c:pt>
                <c:pt idx="5">
                  <c:v>3086</c:v>
                </c:pt>
                <c:pt idx="6">
                  <c:v>3874</c:v>
                </c:pt>
                <c:pt idx="7">
                  <c:v>1885</c:v>
                </c:pt>
                <c:pt idx="8">
                  <c:v>1901</c:v>
                </c:pt>
                <c:pt idx="9">
                  <c:v>1791</c:v>
                </c:pt>
              </c:numCache>
            </c:numRef>
          </c:val>
          <c:extLst>
            <c:ext xmlns:c16="http://schemas.microsoft.com/office/drawing/2014/chart" uri="{C3380CC4-5D6E-409C-BE32-E72D297353CC}">
              <c16:uniqueId val="{00000008-D565-4CBA-83E0-A7A5F6C0410A}"/>
            </c:ext>
          </c:extLst>
        </c:ser>
        <c:dLbls>
          <c:showLegendKey val="0"/>
          <c:showVal val="0"/>
          <c:showCatName val="0"/>
          <c:showSerName val="0"/>
          <c:showPercent val="0"/>
          <c:showBubbleSize val="0"/>
        </c:dLbls>
        <c:gapWidth val="219"/>
        <c:overlap val="-27"/>
        <c:axId val="1094468576"/>
        <c:axId val="1094473376"/>
        <c:extLst>
          <c:ext xmlns:c15="http://schemas.microsoft.com/office/drawing/2012/chart" uri="{02D57815-91ED-43cb-92C2-25804820EDAC}">
            <c15:filteredBarSeries>
              <c15:ser>
                <c:idx val="0"/>
                <c:order val="0"/>
                <c:tx>
                  <c:strRef>
                    <c:extLst>
                      <c:ext uri="{02D57815-91ED-43cb-92C2-25804820EDAC}">
                        <c15:formulaRef>
                          <c15:sqref>ContestLogs!$B$65</c15:sqref>
                        </c15:formulaRef>
                      </c:ext>
                    </c:extLst>
                    <c:strCache>
                      <c:ptCount val="1"/>
                    </c:strCache>
                  </c:strRef>
                </c:tx>
                <c:spPr>
                  <a:solidFill>
                    <a:schemeClr val="accent1"/>
                  </a:solidFill>
                  <a:ln>
                    <a:noFill/>
                  </a:ln>
                  <a:effectLst/>
                </c:spPr>
                <c:invertIfNegative val="0"/>
                <c:cat>
                  <c:numRef>
                    <c:extLst>
                      <c:ext uri="{02D57815-91ED-43cb-92C2-25804820EDAC}">
                        <c15:formulaRef>
                          <c15:sqref>ContestLogs!$C$64:$L$64</c15:sqref>
                        </c15:formulaRef>
                      </c:ext>
                    </c:extLst>
                    <c:numCache>
                      <c:formatCode>General</c:formatCode>
                      <c:ptCount val="10"/>
                      <c:pt idx="0">
                        <c:v>2026</c:v>
                      </c:pt>
                      <c:pt idx="1">
                        <c:v>2025</c:v>
                      </c:pt>
                      <c:pt idx="2">
                        <c:v>2024</c:v>
                      </c:pt>
                      <c:pt idx="3">
                        <c:v>2023</c:v>
                      </c:pt>
                      <c:pt idx="4">
                        <c:v>2022</c:v>
                      </c:pt>
                      <c:pt idx="5">
                        <c:v>2021</c:v>
                      </c:pt>
                      <c:pt idx="6">
                        <c:v>2020</c:v>
                      </c:pt>
                      <c:pt idx="7">
                        <c:v>2019</c:v>
                      </c:pt>
                      <c:pt idx="8">
                        <c:v>2018</c:v>
                      </c:pt>
                      <c:pt idx="9">
                        <c:v>2017</c:v>
                      </c:pt>
                    </c:numCache>
                  </c:numRef>
                </c:cat>
                <c:val>
                  <c:numRef>
                    <c:extLst>
                      <c:ext uri="{02D57815-91ED-43cb-92C2-25804820EDAC}">
                        <c15:formulaRef>
                          <c15:sqref>ContestLogs!$C$65:$L$65</c15:sqref>
                        </c15:formulaRef>
                      </c:ext>
                    </c:extLst>
                    <c:numCache>
                      <c:formatCode>General</c:formatCode>
                      <c:ptCount val="10"/>
                    </c:numCache>
                  </c:numRef>
                </c:val>
                <c:extLst>
                  <c:ext xmlns:c16="http://schemas.microsoft.com/office/drawing/2014/chart" uri="{C3380CC4-5D6E-409C-BE32-E72D297353CC}">
                    <c16:uniqueId val="{00000009-D565-4CBA-83E0-A7A5F6C0410A}"/>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ContestLogs!$B$67</c15:sqref>
                        </c15:formulaRef>
                      </c:ext>
                    </c:extLst>
                    <c:strCache>
                      <c:ptCount val="1"/>
                    </c:strCache>
                  </c:strRef>
                </c:tx>
                <c:spPr>
                  <a:solidFill>
                    <a:schemeClr val="accent3"/>
                  </a:solidFill>
                  <a:ln>
                    <a:noFill/>
                  </a:ln>
                  <a:effectLst/>
                </c:spPr>
                <c:invertIfNegative val="0"/>
                <c:cat>
                  <c:numRef>
                    <c:extLst xmlns:c15="http://schemas.microsoft.com/office/drawing/2012/chart">
                      <c:ext xmlns:c15="http://schemas.microsoft.com/office/drawing/2012/chart" uri="{02D57815-91ED-43cb-92C2-25804820EDAC}">
                        <c15:formulaRef>
                          <c15:sqref>ContestLogs!$C$64:$L$64</c15:sqref>
                        </c15:formulaRef>
                      </c:ext>
                    </c:extLst>
                    <c:numCache>
                      <c:formatCode>General</c:formatCode>
                      <c:ptCount val="10"/>
                      <c:pt idx="0">
                        <c:v>2026</c:v>
                      </c:pt>
                      <c:pt idx="1">
                        <c:v>2025</c:v>
                      </c:pt>
                      <c:pt idx="2">
                        <c:v>2024</c:v>
                      </c:pt>
                      <c:pt idx="3">
                        <c:v>2023</c:v>
                      </c:pt>
                      <c:pt idx="4">
                        <c:v>2022</c:v>
                      </c:pt>
                      <c:pt idx="5">
                        <c:v>2021</c:v>
                      </c:pt>
                      <c:pt idx="6">
                        <c:v>2020</c:v>
                      </c:pt>
                      <c:pt idx="7">
                        <c:v>2019</c:v>
                      </c:pt>
                      <c:pt idx="8">
                        <c:v>2018</c:v>
                      </c:pt>
                      <c:pt idx="9">
                        <c:v>2017</c:v>
                      </c:pt>
                    </c:numCache>
                  </c:numRef>
                </c:cat>
                <c:val>
                  <c:numRef>
                    <c:extLst xmlns:c15="http://schemas.microsoft.com/office/drawing/2012/chart">
                      <c:ext xmlns:c15="http://schemas.microsoft.com/office/drawing/2012/chart" uri="{02D57815-91ED-43cb-92C2-25804820EDAC}">
                        <c15:formulaRef>
                          <c15:sqref>ContestLogs!$C$67:$L$67</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A-D565-4CBA-83E0-A7A5F6C0410A}"/>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ContestLogs!$B$69</c15:sqref>
                        </c15:formulaRef>
                      </c:ext>
                    </c:extLst>
                    <c:strCache>
                      <c:ptCount val="1"/>
                    </c:strCache>
                  </c:strRef>
                </c:tx>
                <c:spPr>
                  <a:solidFill>
                    <a:schemeClr val="accent5"/>
                  </a:solidFill>
                  <a:ln>
                    <a:noFill/>
                  </a:ln>
                  <a:effectLst/>
                </c:spPr>
                <c:invertIfNegative val="0"/>
                <c:cat>
                  <c:numRef>
                    <c:extLst xmlns:c15="http://schemas.microsoft.com/office/drawing/2012/chart">
                      <c:ext xmlns:c15="http://schemas.microsoft.com/office/drawing/2012/chart" uri="{02D57815-91ED-43cb-92C2-25804820EDAC}">
                        <c15:formulaRef>
                          <c15:sqref>ContestLogs!$C$64:$L$64</c15:sqref>
                        </c15:formulaRef>
                      </c:ext>
                    </c:extLst>
                    <c:numCache>
                      <c:formatCode>General</c:formatCode>
                      <c:ptCount val="10"/>
                      <c:pt idx="0">
                        <c:v>2026</c:v>
                      </c:pt>
                      <c:pt idx="1">
                        <c:v>2025</c:v>
                      </c:pt>
                      <c:pt idx="2">
                        <c:v>2024</c:v>
                      </c:pt>
                      <c:pt idx="3">
                        <c:v>2023</c:v>
                      </c:pt>
                      <c:pt idx="4">
                        <c:v>2022</c:v>
                      </c:pt>
                      <c:pt idx="5">
                        <c:v>2021</c:v>
                      </c:pt>
                      <c:pt idx="6">
                        <c:v>2020</c:v>
                      </c:pt>
                      <c:pt idx="7">
                        <c:v>2019</c:v>
                      </c:pt>
                      <c:pt idx="8">
                        <c:v>2018</c:v>
                      </c:pt>
                      <c:pt idx="9">
                        <c:v>2017</c:v>
                      </c:pt>
                    </c:numCache>
                  </c:numRef>
                </c:cat>
                <c:val>
                  <c:numRef>
                    <c:extLst xmlns:c15="http://schemas.microsoft.com/office/drawing/2012/chart">
                      <c:ext xmlns:c15="http://schemas.microsoft.com/office/drawing/2012/chart" uri="{02D57815-91ED-43cb-92C2-25804820EDAC}">
                        <c15:formulaRef>
                          <c15:sqref>ContestLogs!$C$69:$L$69</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B-D565-4CBA-83E0-A7A5F6C0410A}"/>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ContestLogs!$B$71</c15:sqref>
                        </c15:formulaRef>
                      </c:ext>
                    </c:extLst>
                    <c:strCache>
                      <c:ptCount val="1"/>
                    </c:strCache>
                  </c:strRef>
                </c:tx>
                <c:spPr>
                  <a:solidFill>
                    <a:schemeClr val="accent1">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ContestLogs!$C$64:$L$64</c15:sqref>
                        </c15:formulaRef>
                      </c:ext>
                    </c:extLst>
                    <c:numCache>
                      <c:formatCode>General</c:formatCode>
                      <c:ptCount val="10"/>
                      <c:pt idx="0">
                        <c:v>2026</c:v>
                      </c:pt>
                      <c:pt idx="1">
                        <c:v>2025</c:v>
                      </c:pt>
                      <c:pt idx="2">
                        <c:v>2024</c:v>
                      </c:pt>
                      <c:pt idx="3">
                        <c:v>2023</c:v>
                      </c:pt>
                      <c:pt idx="4">
                        <c:v>2022</c:v>
                      </c:pt>
                      <c:pt idx="5">
                        <c:v>2021</c:v>
                      </c:pt>
                      <c:pt idx="6">
                        <c:v>2020</c:v>
                      </c:pt>
                      <c:pt idx="7">
                        <c:v>2019</c:v>
                      </c:pt>
                      <c:pt idx="8">
                        <c:v>2018</c:v>
                      </c:pt>
                      <c:pt idx="9">
                        <c:v>2017</c:v>
                      </c:pt>
                    </c:numCache>
                  </c:numRef>
                </c:cat>
                <c:val>
                  <c:numRef>
                    <c:extLst xmlns:c15="http://schemas.microsoft.com/office/drawing/2012/chart">
                      <c:ext xmlns:c15="http://schemas.microsoft.com/office/drawing/2012/chart" uri="{02D57815-91ED-43cb-92C2-25804820EDAC}">
                        <c15:formulaRef>
                          <c15:sqref>ContestLogs!$C$71:$L$71</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C-D565-4CBA-83E0-A7A5F6C0410A}"/>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ContestLogs!$B$73</c15:sqref>
                        </c15:formulaRef>
                      </c:ext>
                    </c:extLst>
                    <c:strCache>
                      <c:ptCount val="1"/>
                    </c:strCache>
                  </c:strRef>
                </c:tx>
                <c:spPr>
                  <a:solidFill>
                    <a:schemeClr val="accent3">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ContestLogs!$C$64:$L$64</c15:sqref>
                        </c15:formulaRef>
                      </c:ext>
                    </c:extLst>
                    <c:numCache>
                      <c:formatCode>General</c:formatCode>
                      <c:ptCount val="10"/>
                      <c:pt idx="0">
                        <c:v>2026</c:v>
                      </c:pt>
                      <c:pt idx="1">
                        <c:v>2025</c:v>
                      </c:pt>
                      <c:pt idx="2">
                        <c:v>2024</c:v>
                      </c:pt>
                      <c:pt idx="3">
                        <c:v>2023</c:v>
                      </c:pt>
                      <c:pt idx="4">
                        <c:v>2022</c:v>
                      </c:pt>
                      <c:pt idx="5">
                        <c:v>2021</c:v>
                      </c:pt>
                      <c:pt idx="6">
                        <c:v>2020</c:v>
                      </c:pt>
                      <c:pt idx="7">
                        <c:v>2019</c:v>
                      </c:pt>
                      <c:pt idx="8">
                        <c:v>2018</c:v>
                      </c:pt>
                      <c:pt idx="9">
                        <c:v>2017</c:v>
                      </c:pt>
                    </c:numCache>
                  </c:numRef>
                </c:cat>
                <c:val>
                  <c:numRef>
                    <c:extLst xmlns:c15="http://schemas.microsoft.com/office/drawing/2012/chart">
                      <c:ext xmlns:c15="http://schemas.microsoft.com/office/drawing/2012/chart" uri="{02D57815-91ED-43cb-92C2-25804820EDAC}">
                        <c15:formulaRef>
                          <c15:sqref>ContestLogs!$C$73:$L$73</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D-D565-4CBA-83E0-A7A5F6C0410A}"/>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ContestLogs!$B$75</c15:sqref>
                        </c15:formulaRef>
                      </c:ext>
                    </c:extLst>
                    <c:strCache>
                      <c:ptCount val="1"/>
                    </c:strCache>
                  </c:strRef>
                </c:tx>
                <c:spPr>
                  <a:solidFill>
                    <a:schemeClr val="accent5">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ContestLogs!$C$64:$L$64</c15:sqref>
                        </c15:formulaRef>
                      </c:ext>
                    </c:extLst>
                    <c:numCache>
                      <c:formatCode>General</c:formatCode>
                      <c:ptCount val="10"/>
                      <c:pt idx="0">
                        <c:v>2026</c:v>
                      </c:pt>
                      <c:pt idx="1">
                        <c:v>2025</c:v>
                      </c:pt>
                      <c:pt idx="2">
                        <c:v>2024</c:v>
                      </c:pt>
                      <c:pt idx="3">
                        <c:v>2023</c:v>
                      </c:pt>
                      <c:pt idx="4">
                        <c:v>2022</c:v>
                      </c:pt>
                      <c:pt idx="5">
                        <c:v>2021</c:v>
                      </c:pt>
                      <c:pt idx="6">
                        <c:v>2020</c:v>
                      </c:pt>
                      <c:pt idx="7">
                        <c:v>2019</c:v>
                      </c:pt>
                      <c:pt idx="8">
                        <c:v>2018</c:v>
                      </c:pt>
                      <c:pt idx="9">
                        <c:v>2017</c:v>
                      </c:pt>
                    </c:numCache>
                  </c:numRef>
                </c:cat>
                <c:val>
                  <c:numRef>
                    <c:extLst xmlns:c15="http://schemas.microsoft.com/office/drawing/2012/chart">
                      <c:ext xmlns:c15="http://schemas.microsoft.com/office/drawing/2012/chart" uri="{02D57815-91ED-43cb-92C2-25804820EDAC}">
                        <c15:formulaRef>
                          <c15:sqref>ContestLogs!$C$75:$L$75</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E-D565-4CBA-83E0-A7A5F6C0410A}"/>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ContestLogs!$B$77</c15:sqref>
                        </c15:formulaRef>
                      </c:ext>
                    </c:extLst>
                    <c:strCache>
                      <c:ptCount val="1"/>
                    </c:strCache>
                  </c:strRef>
                </c:tx>
                <c:spPr>
                  <a:solidFill>
                    <a:schemeClr val="accent1">
                      <a:lumMod val="80000"/>
                      <a:lumOff val="20000"/>
                    </a:schemeClr>
                  </a:solidFill>
                  <a:ln>
                    <a:noFill/>
                  </a:ln>
                  <a:effectLst/>
                </c:spPr>
                <c:invertIfNegative val="0"/>
                <c:cat>
                  <c:numRef>
                    <c:extLst xmlns:c15="http://schemas.microsoft.com/office/drawing/2012/chart">
                      <c:ext xmlns:c15="http://schemas.microsoft.com/office/drawing/2012/chart" uri="{02D57815-91ED-43cb-92C2-25804820EDAC}">
                        <c15:formulaRef>
                          <c15:sqref>ContestLogs!$C$64:$L$64</c15:sqref>
                        </c15:formulaRef>
                      </c:ext>
                    </c:extLst>
                    <c:numCache>
                      <c:formatCode>General</c:formatCode>
                      <c:ptCount val="10"/>
                      <c:pt idx="0">
                        <c:v>2026</c:v>
                      </c:pt>
                      <c:pt idx="1">
                        <c:v>2025</c:v>
                      </c:pt>
                      <c:pt idx="2">
                        <c:v>2024</c:v>
                      </c:pt>
                      <c:pt idx="3">
                        <c:v>2023</c:v>
                      </c:pt>
                      <c:pt idx="4">
                        <c:v>2022</c:v>
                      </c:pt>
                      <c:pt idx="5">
                        <c:v>2021</c:v>
                      </c:pt>
                      <c:pt idx="6">
                        <c:v>2020</c:v>
                      </c:pt>
                      <c:pt idx="7">
                        <c:v>2019</c:v>
                      </c:pt>
                      <c:pt idx="8">
                        <c:v>2018</c:v>
                      </c:pt>
                      <c:pt idx="9">
                        <c:v>2017</c:v>
                      </c:pt>
                    </c:numCache>
                  </c:numRef>
                </c:cat>
                <c:val>
                  <c:numRef>
                    <c:extLst xmlns:c15="http://schemas.microsoft.com/office/drawing/2012/chart">
                      <c:ext xmlns:c15="http://schemas.microsoft.com/office/drawing/2012/chart" uri="{02D57815-91ED-43cb-92C2-25804820EDAC}">
                        <c15:formulaRef>
                          <c15:sqref>ContestLogs!$C$77:$L$77</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F-D565-4CBA-83E0-A7A5F6C0410A}"/>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ContestLogs!$B$79</c15:sqref>
                        </c15:formulaRef>
                      </c:ext>
                    </c:extLst>
                    <c:strCache>
                      <c:ptCount val="1"/>
                    </c:strCache>
                  </c:strRef>
                </c:tx>
                <c:spPr>
                  <a:solidFill>
                    <a:schemeClr val="accent3">
                      <a:lumMod val="80000"/>
                      <a:lumOff val="20000"/>
                    </a:schemeClr>
                  </a:solidFill>
                  <a:ln>
                    <a:noFill/>
                  </a:ln>
                  <a:effectLst/>
                </c:spPr>
                <c:invertIfNegative val="0"/>
                <c:cat>
                  <c:numRef>
                    <c:extLst xmlns:c15="http://schemas.microsoft.com/office/drawing/2012/chart">
                      <c:ext xmlns:c15="http://schemas.microsoft.com/office/drawing/2012/chart" uri="{02D57815-91ED-43cb-92C2-25804820EDAC}">
                        <c15:formulaRef>
                          <c15:sqref>ContestLogs!$C$64:$L$64</c15:sqref>
                        </c15:formulaRef>
                      </c:ext>
                    </c:extLst>
                    <c:numCache>
                      <c:formatCode>General</c:formatCode>
                      <c:ptCount val="10"/>
                      <c:pt idx="0">
                        <c:v>2026</c:v>
                      </c:pt>
                      <c:pt idx="1">
                        <c:v>2025</c:v>
                      </c:pt>
                      <c:pt idx="2">
                        <c:v>2024</c:v>
                      </c:pt>
                      <c:pt idx="3">
                        <c:v>2023</c:v>
                      </c:pt>
                      <c:pt idx="4">
                        <c:v>2022</c:v>
                      </c:pt>
                      <c:pt idx="5">
                        <c:v>2021</c:v>
                      </c:pt>
                      <c:pt idx="6">
                        <c:v>2020</c:v>
                      </c:pt>
                      <c:pt idx="7">
                        <c:v>2019</c:v>
                      </c:pt>
                      <c:pt idx="8">
                        <c:v>2018</c:v>
                      </c:pt>
                      <c:pt idx="9">
                        <c:v>2017</c:v>
                      </c:pt>
                    </c:numCache>
                  </c:numRef>
                </c:cat>
                <c:val>
                  <c:numRef>
                    <c:extLst xmlns:c15="http://schemas.microsoft.com/office/drawing/2012/chart">
                      <c:ext xmlns:c15="http://schemas.microsoft.com/office/drawing/2012/chart" uri="{02D57815-91ED-43cb-92C2-25804820EDAC}">
                        <c15:formulaRef>
                          <c15:sqref>ContestLogs!$C$79:$L$79</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10-D565-4CBA-83E0-A7A5F6C0410A}"/>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ContestLogs!$B$81</c15:sqref>
                        </c15:formulaRef>
                      </c:ext>
                    </c:extLst>
                    <c:strCache>
                      <c:ptCount val="1"/>
                    </c:strCache>
                  </c:strRef>
                </c:tx>
                <c:spPr>
                  <a:solidFill>
                    <a:schemeClr val="accent5">
                      <a:lumMod val="80000"/>
                      <a:lumOff val="20000"/>
                    </a:schemeClr>
                  </a:solidFill>
                  <a:ln>
                    <a:noFill/>
                  </a:ln>
                  <a:effectLst/>
                </c:spPr>
                <c:invertIfNegative val="0"/>
                <c:cat>
                  <c:numRef>
                    <c:extLst xmlns:c15="http://schemas.microsoft.com/office/drawing/2012/chart">
                      <c:ext xmlns:c15="http://schemas.microsoft.com/office/drawing/2012/chart" uri="{02D57815-91ED-43cb-92C2-25804820EDAC}">
                        <c15:formulaRef>
                          <c15:sqref>ContestLogs!$C$64:$L$64</c15:sqref>
                        </c15:formulaRef>
                      </c:ext>
                    </c:extLst>
                    <c:numCache>
                      <c:formatCode>General</c:formatCode>
                      <c:ptCount val="10"/>
                      <c:pt idx="0">
                        <c:v>2026</c:v>
                      </c:pt>
                      <c:pt idx="1">
                        <c:v>2025</c:v>
                      </c:pt>
                      <c:pt idx="2">
                        <c:v>2024</c:v>
                      </c:pt>
                      <c:pt idx="3">
                        <c:v>2023</c:v>
                      </c:pt>
                      <c:pt idx="4">
                        <c:v>2022</c:v>
                      </c:pt>
                      <c:pt idx="5">
                        <c:v>2021</c:v>
                      </c:pt>
                      <c:pt idx="6">
                        <c:v>2020</c:v>
                      </c:pt>
                      <c:pt idx="7">
                        <c:v>2019</c:v>
                      </c:pt>
                      <c:pt idx="8">
                        <c:v>2018</c:v>
                      </c:pt>
                      <c:pt idx="9">
                        <c:v>2017</c:v>
                      </c:pt>
                    </c:numCache>
                  </c:numRef>
                </c:cat>
                <c:val>
                  <c:numRef>
                    <c:extLst xmlns:c15="http://schemas.microsoft.com/office/drawing/2012/chart">
                      <c:ext xmlns:c15="http://schemas.microsoft.com/office/drawing/2012/chart" uri="{02D57815-91ED-43cb-92C2-25804820EDAC}">
                        <c15:formulaRef>
                          <c15:sqref>ContestLogs!$C$81:$L$81</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11-D565-4CBA-83E0-A7A5F6C0410A}"/>
                  </c:ext>
                </c:extLst>
              </c15:ser>
            </c15:filteredBarSeries>
          </c:ext>
        </c:extLst>
      </c:barChart>
      <c:catAx>
        <c:axId val="1094468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4473376"/>
        <c:crosses val="autoZero"/>
        <c:auto val="1"/>
        <c:lblAlgn val="ctr"/>
        <c:lblOffset val="100"/>
        <c:noMultiLvlLbl val="0"/>
      </c:catAx>
      <c:valAx>
        <c:axId val="10944733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4468576"/>
        <c:crosses val="autoZero"/>
        <c:crossBetween val="between"/>
      </c:valAx>
      <c:spPr>
        <a:noFill/>
        <a:ln>
          <a:noFill/>
        </a:ln>
        <a:effectLst/>
      </c:spPr>
    </c:plotArea>
    <c:legend>
      <c:legendPos val="b"/>
      <c:layout>
        <c:manualLayout>
          <c:xMode val="edge"/>
          <c:yMode val="edge"/>
          <c:x val="8.5175028414073359E-2"/>
          <c:y val="0.93068146027201148"/>
          <c:w val="0.8856951369228071"/>
          <c:h val="5.113672154617036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solidFill>
        <a:schemeClr val="tx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ContestLogs!$B$106</c:f>
              <c:strCache>
                <c:ptCount val="1"/>
                <c:pt idx="0">
                  <c:v>JAN</c:v>
                </c:pt>
              </c:strCache>
            </c:strRef>
          </c:tx>
          <c:spPr>
            <a:solidFill>
              <a:schemeClr val="accent2"/>
            </a:solidFill>
            <a:ln>
              <a:noFill/>
            </a:ln>
            <a:effectLst/>
          </c:spPr>
          <c:invertIfNegative val="0"/>
          <c:cat>
            <c:strRef>
              <c:f>ContestLogs!$C$104:$L$104</c:f>
              <c:strCache>
                <c:ptCount val="10"/>
                <c:pt idx="0">
                  <c:v>2026</c:v>
                </c:pt>
                <c:pt idx="1">
                  <c:v>2025</c:v>
                </c:pt>
                <c:pt idx="2">
                  <c:v>2024</c:v>
                </c:pt>
                <c:pt idx="3">
                  <c:v>2023</c:v>
                </c:pt>
                <c:pt idx="4">
                  <c:v>2022</c:v>
                </c:pt>
                <c:pt idx="5">
                  <c:v>2021</c:v>
                </c:pt>
                <c:pt idx="6">
                  <c:v>2020</c:v>
                </c:pt>
                <c:pt idx="7">
                  <c:v>2019</c:v>
                </c:pt>
                <c:pt idx="8">
                  <c:v>2018</c:v>
                </c:pt>
                <c:pt idx="9">
                  <c:v>2017</c:v>
                </c:pt>
              </c:strCache>
            </c:strRef>
          </c:cat>
          <c:val>
            <c:numRef>
              <c:f>ContestLogs!$C$106:$L$106</c:f>
              <c:numCache>
                <c:formatCode>#,##0</c:formatCode>
                <c:ptCount val="10"/>
                <c:pt idx="0">
                  <c:v>702</c:v>
                </c:pt>
                <c:pt idx="1">
                  <c:v>770</c:v>
                </c:pt>
                <c:pt idx="2">
                  <c:v>856</c:v>
                </c:pt>
                <c:pt idx="3">
                  <c:v>898</c:v>
                </c:pt>
                <c:pt idx="4">
                  <c:v>1175</c:v>
                </c:pt>
                <c:pt idx="5">
                  <c:v>1196</c:v>
                </c:pt>
                <c:pt idx="6">
                  <c:v>942</c:v>
                </c:pt>
                <c:pt idx="7">
                  <c:v>942</c:v>
                </c:pt>
                <c:pt idx="8">
                  <c:v>742</c:v>
                </c:pt>
                <c:pt idx="9">
                  <c:v>689</c:v>
                </c:pt>
              </c:numCache>
            </c:numRef>
          </c:val>
          <c:extLst>
            <c:ext xmlns:c16="http://schemas.microsoft.com/office/drawing/2014/chart" uri="{C3380CC4-5D6E-409C-BE32-E72D297353CC}">
              <c16:uniqueId val="{00000000-7B65-4663-A635-9A52E98DA938}"/>
            </c:ext>
          </c:extLst>
        </c:ser>
        <c:ser>
          <c:idx val="3"/>
          <c:order val="3"/>
          <c:tx>
            <c:strRef>
              <c:f>ContestLogs!$B$108</c:f>
              <c:strCache>
                <c:ptCount val="1"/>
                <c:pt idx="0">
                  <c:v>JUNE</c:v>
                </c:pt>
              </c:strCache>
            </c:strRef>
          </c:tx>
          <c:spPr>
            <a:solidFill>
              <a:schemeClr val="accent4"/>
            </a:solidFill>
            <a:ln>
              <a:noFill/>
            </a:ln>
            <a:effectLst/>
          </c:spPr>
          <c:invertIfNegative val="0"/>
          <c:cat>
            <c:strRef>
              <c:f>ContestLogs!$C$104:$L$104</c:f>
              <c:strCache>
                <c:ptCount val="10"/>
                <c:pt idx="0">
                  <c:v>2026</c:v>
                </c:pt>
                <c:pt idx="1">
                  <c:v>2025</c:v>
                </c:pt>
                <c:pt idx="2">
                  <c:v>2024</c:v>
                </c:pt>
                <c:pt idx="3">
                  <c:v>2023</c:v>
                </c:pt>
                <c:pt idx="4">
                  <c:v>2022</c:v>
                </c:pt>
                <c:pt idx="5">
                  <c:v>2021</c:v>
                </c:pt>
                <c:pt idx="6">
                  <c:v>2020</c:v>
                </c:pt>
                <c:pt idx="7">
                  <c:v>2019</c:v>
                </c:pt>
                <c:pt idx="8">
                  <c:v>2018</c:v>
                </c:pt>
                <c:pt idx="9">
                  <c:v>2017</c:v>
                </c:pt>
              </c:strCache>
            </c:strRef>
          </c:cat>
          <c:val>
            <c:numRef>
              <c:f>ContestLogs!$C$108:$L$108</c:f>
              <c:numCache>
                <c:formatCode>#,##0</c:formatCode>
                <c:ptCount val="10"/>
                <c:pt idx="0">
                  <c:v>0</c:v>
                </c:pt>
                <c:pt idx="1">
                  <c:v>1297</c:v>
                </c:pt>
                <c:pt idx="2">
                  <c:v>859</c:v>
                </c:pt>
                <c:pt idx="3">
                  <c:v>1616</c:v>
                </c:pt>
                <c:pt idx="4">
                  <c:v>1709</c:v>
                </c:pt>
                <c:pt idx="5">
                  <c:v>1589</c:v>
                </c:pt>
                <c:pt idx="6">
                  <c:v>2148</c:v>
                </c:pt>
                <c:pt idx="7">
                  <c:v>1306</c:v>
                </c:pt>
                <c:pt idx="8">
                  <c:v>1174</c:v>
                </c:pt>
                <c:pt idx="9">
                  <c:v>1296</c:v>
                </c:pt>
              </c:numCache>
            </c:numRef>
          </c:val>
          <c:extLst>
            <c:ext xmlns:c16="http://schemas.microsoft.com/office/drawing/2014/chart" uri="{C3380CC4-5D6E-409C-BE32-E72D297353CC}">
              <c16:uniqueId val="{00000001-7B65-4663-A635-9A52E98DA938}"/>
            </c:ext>
          </c:extLst>
        </c:ser>
        <c:ser>
          <c:idx val="5"/>
          <c:order val="5"/>
          <c:tx>
            <c:strRef>
              <c:f>ContestLogs!$B$110</c:f>
              <c:strCache>
                <c:ptCount val="1"/>
                <c:pt idx="0">
                  <c:v>10-GHz</c:v>
                </c:pt>
              </c:strCache>
            </c:strRef>
          </c:tx>
          <c:spPr>
            <a:solidFill>
              <a:schemeClr val="accent6"/>
            </a:solidFill>
            <a:ln>
              <a:noFill/>
            </a:ln>
            <a:effectLst/>
          </c:spPr>
          <c:invertIfNegative val="0"/>
          <c:cat>
            <c:strRef>
              <c:f>ContestLogs!$C$104:$L$104</c:f>
              <c:strCache>
                <c:ptCount val="10"/>
                <c:pt idx="0">
                  <c:v>2026</c:v>
                </c:pt>
                <c:pt idx="1">
                  <c:v>2025</c:v>
                </c:pt>
                <c:pt idx="2">
                  <c:v>2024</c:v>
                </c:pt>
                <c:pt idx="3">
                  <c:v>2023</c:v>
                </c:pt>
                <c:pt idx="4">
                  <c:v>2022</c:v>
                </c:pt>
                <c:pt idx="5">
                  <c:v>2021</c:v>
                </c:pt>
                <c:pt idx="6">
                  <c:v>2020</c:v>
                </c:pt>
                <c:pt idx="7">
                  <c:v>2019</c:v>
                </c:pt>
                <c:pt idx="8">
                  <c:v>2018</c:v>
                </c:pt>
                <c:pt idx="9">
                  <c:v>2017</c:v>
                </c:pt>
              </c:strCache>
            </c:strRef>
          </c:cat>
          <c:val>
            <c:numRef>
              <c:f>ContestLogs!$C$110:$L$110</c:f>
              <c:numCache>
                <c:formatCode>#,##0</c:formatCode>
                <c:ptCount val="10"/>
                <c:pt idx="0">
                  <c:v>0</c:v>
                </c:pt>
                <c:pt idx="1">
                  <c:v>156</c:v>
                </c:pt>
                <c:pt idx="2">
                  <c:v>156</c:v>
                </c:pt>
                <c:pt idx="3">
                  <c:v>141</c:v>
                </c:pt>
                <c:pt idx="4">
                  <c:v>150</c:v>
                </c:pt>
                <c:pt idx="5">
                  <c:v>138</c:v>
                </c:pt>
                <c:pt idx="6">
                  <c:v>122</c:v>
                </c:pt>
                <c:pt idx="7">
                  <c:v>127</c:v>
                </c:pt>
                <c:pt idx="8">
                  <c:v>142</c:v>
                </c:pt>
                <c:pt idx="9">
                  <c:v>127</c:v>
                </c:pt>
              </c:numCache>
            </c:numRef>
          </c:val>
          <c:extLst>
            <c:ext xmlns:c16="http://schemas.microsoft.com/office/drawing/2014/chart" uri="{C3380CC4-5D6E-409C-BE32-E72D297353CC}">
              <c16:uniqueId val="{00000002-7B65-4663-A635-9A52E98DA938}"/>
            </c:ext>
          </c:extLst>
        </c:ser>
        <c:ser>
          <c:idx val="7"/>
          <c:order val="7"/>
          <c:tx>
            <c:strRef>
              <c:f>ContestLogs!$B$112</c:f>
              <c:strCache>
                <c:ptCount val="1"/>
                <c:pt idx="0">
                  <c:v>222 MHz</c:v>
                </c:pt>
              </c:strCache>
            </c:strRef>
          </c:tx>
          <c:spPr>
            <a:solidFill>
              <a:srgbClr val="FF0000"/>
            </a:solidFill>
            <a:ln>
              <a:solidFill>
                <a:srgbClr val="FF0000"/>
              </a:solidFill>
            </a:ln>
            <a:effectLst/>
          </c:spPr>
          <c:invertIfNegative val="0"/>
          <c:cat>
            <c:strRef>
              <c:f>ContestLogs!$C$104:$L$104</c:f>
              <c:strCache>
                <c:ptCount val="10"/>
                <c:pt idx="0">
                  <c:v>2026</c:v>
                </c:pt>
                <c:pt idx="1">
                  <c:v>2025</c:v>
                </c:pt>
                <c:pt idx="2">
                  <c:v>2024</c:v>
                </c:pt>
                <c:pt idx="3">
                  <c:v>2023</c:v>
                </c:pt>
                <c:pt idx="4">
                  <c:v>2022</c:v>
                </c:pt>
                <c:pt idx="5">
                  <c:v>2021</c:v>
                </c:pt>
                <c:pt idx="6">
                  <c:v>2020</c:v>
                </c:pt>
                <c:pt idx="7">
                  <c:v>2019</c:v>
                </c:pt>
                <c:pt idx="8">
                  <c:v>2018</c:v>
                </c:pt>
                <c:pt idx="9">
                  <c:v>2017</c:v>
                </c:pt>
              </c:strCache>
            </c:strRef>
          </c:cat>
          <c:val>
            <c:numRef>
              <c:f>ContestLogs!$C$112:$L$112</c:f>
              <c:numCache>
                <c:formatCode>#,##0</c:formatCode>
                <c:ptCount val="10"/>
                <c:pt idx="0">
                  <c:v>0</c:v>
                </c:pt>
                <c:pt idx="1">
                  <c:v>109</c:v>
                </c:pt>
                <c:pt idx="2">
                  <c:v>128</c:v>
                </c:pt>
                <c:pt idx="3">
                  <c:v>96</c:v>
                </c:pt>
                <c:pt idx="4">
                  <c:v>118</c:v>
                </c:pt>
                <c:pt idx="5">
                  <c:v>141</c:v>
                </c:pt>
                <c:pt idx="6">
                  <c:v>171</c:v>
                </c:pt>
                <c:pt idx="7">
                  <c:v>157</c:v>
                </c:pt>
                <c:pt idx="8">
                  <c:v>147</c:v>
                </c:pt>
                <c:pt idx="9">
                  <c:v>199</c:v>
                </c:pt>
              </c:numCache>
            </c:numRef>
          </c:val>
          <c:extLst>
            <c:ext xmlns:c16="http://schemas.microsoft.com/office/drawing/2014/chart" uri="{C3380CC4-5D6E-409C-BE32-E72D297353CC}">
              <c16:uniqueId val="{00000003-7B65-4663-A635-9A52E98DA938}"/>
            </c:ext>
          </c:extLst>
        </c:ser>
        <c:ser>
          <c:idx val="9"/>
          <c:order val="9"/>
          <c:tx>
            <c:strRef>
              <c:f>ContestLogs!$B$114</c:f>
              <c:strCache>
                <c:ptCount val="1"/>
                <c:pt idx="0">
                  <c:v>SEPT</c:v>
                </c:pt>
              </c:strCache>
            </c:strRef>
          </c:tx>
          <c:spPr>
            <a:solidFill>
              <a:schemeClr val="accent4">
                <a:lumMod val="60000"/>
              </a:schemeClr>
            </a:solidFill>
            <a:ln>
              <a:noFill/>
            </a:ln>
            <a:effectLst/>
          </c:spPr>
          <c:invertIfNegative val="0"/>
          <c:cat>
            <c:strRef>
              <c:f>ContestLogs!$C$104:$L$104</c:f>
              <c:strCache>
                <c:ptCount val="10"/>
                <c:pt idx="0">
                  <c:v>2026</c:v>
                </c:pt>
                <c:pt idx="1">
                  <c:v>2025</c:v>
                </c:pt>
                <c:pt idx="2">
                  <c:v>2024</c:v>
                </c:pt>
                <c:pt idx="3">
                  <c:v>2023</c:v>
                </c:pt>
                <c:pt idx="4">
                  <c:v>2022</c:v>
                </c:pt>
                <c:pt idx="5">
                  <c:v>2021</c:v>
                </c:pt>
                <c:pt idx="6">
                  <c:v>2020</c:v>
                </c:pt>
                <c:pt idx="7">
                  <c:v>2019</c:v>
                </c:pt>
                <c:pt idx="8">
                  <c:v>2018</c:v>
                </c:pt>
                <c:pt idx="9">
                  <c:v>2017</c:v>
                </c:pt>
              </c:strCache>
            </c:strRef>
          </c:cat>
          <c:val>
            <c:numRef>
              <c:f>ContestLogs!$C$114:$L$114</c:f>
              <c:numCache>
                <c:formatCode>#,##0</c:formatCode>
                <c:ptCount val="10"/>
                <c:pt idx="0">
                  <c:v>0</c:v>
                </c:pt>
                <c:pt idx="1">
                  <c:v>559</c:v>
                </c:pt>
                <c:pt idx="2">
                  <c:v>647</c:v>
                </c:pt>
                <c:pt idx="3">
                  <c:v>1233</c:v>
                </c:pt>
                <c:pt idx="4">
                  <c:v>672</c:v>
                </c:pt>
                <c:pt idx="5">
                  <c:v>745</c:v>
                </c:pt>
                <c:pt idx="6">
                  <c:v>832</c:v>
                </c:pt>
                <c:pt idx="7">
                  <c:v>696</c:v>
                </c:pt>
                <c:pt idx="8">
                  <c:v>572</c:v>
                </c:pt>
                <c:pt idx="9">
                  <c:v>488</c:v>
                </c:pt>
              </c:numCache>
            </c:numRef>
          </c:val>
          <c:extLst>
            <c:ext xmlns:c16="http://schemas.microsoft.com/office/drawing/2014/chart" uri="{C3380CC4-5D6E-409C-BE32-E72D297353CC}">
              <c16:uniqueId val="{00000004-7B65-4663-A635-9A52E98DA938}"/>
            </c:ext>
          </c:extLst>
        </c:ser>
        <c:ser>
          <c:idx val="11"/>
          <c:order val="11"/>
          <c:tx>
            <c:strRef>
              <c:f>ContestLogs!$B$116</c:f>
              <c:strCache>
                <c:ptCount val="1"/>
                <c:pt idx="0">
                  <c:v>EME</c:v>
                </c:pt>
              </c:strCache>
            </c:strRef>
          </c:tx>
          <c:spPr>
            <a:solidFill>
              <a:schemeClr val="accent6">
                <a:lumMod val="60000"/>
              </a:schemeClr>
            </a:solidFill>
            <a:ln>
              <a:noFill/>
            </a:ln>
            <a:effectLst/>
          </c:spPr>
          <c:invertIfNegative val="0"/>
          <c:cat>
            <c:strRef>
              <c:f>ContestLogs!$C$104:$L$104</c:f>
              <c:strCache>
                <c:ptCount val="10"/>
                <c:pt idx="0">
                  <c:v>2026</c:v>
                </c:pt>
                <c:pt idx="1">
                  <c:v>2025</c:v>
                </c:pt>
                <c:pt idx="2">
                  <c:v>2024</c:v>
                </c:pt>
                <c:pt idx="3">
                  <c:v>2023</c:v>
                </c:pt>
                <c:pt idx="4">
                  <c:v>2022</c:v>
                </c:pt>
                <c:pt idx="5">
                  <c:v>2021</c:v>
                </c:pt>
                <c:pt idx="6">
                  <c:v>2020</c:v>
                </c:pt>
                <c:pt idx="7">
                  <c:v>2019</c:v>
                </c:pt>
                <c:pt idx="8">
                  <c:v>2018</c:v>
                </c:pt>
                <c:pt idx="9">
                  <c:v>2017</c:v>
                </c:pt>
              </c:strCache>
            </c:strRef>
          </c:cat>
          <c:val>
            <c:numRef>
              <c:f>ContestLogs!$C$116:$L$116</c:f>
              <c:numCache>
                <c:formatCode>#,##0</c:formatCode>
                <c:ptCount val="10"/>
                <c:pt idx="0">
                  <c:v>0</c:v>
                </c:pt>
                <c:pt idx="1">
                  <c:v>240</c:v>
                </c:pt>
                <c:pt idx="2">
                  <c:v>292</c:v>
                </c:pt>
                <c:pt idx="3">
                  <c:v>218</c:v>
                </c:pt>
                <c:pt idx="4">
                  <c:v>209</c:v>
                </c:pt>
                <c:pt idx="5">
                  <c:v>187</c:v>
                </c:pt>
                <c:pt idx="6">
                  <c:v>243</c:v>
                </c:pt>
                <c:pt idx="7">
                  <c:v>193</c:v>
                </c:pt>
                <c:pt idx="8">
                  <c:v>196</c:v>
                </c:pt>
                <c:pt idx="9">
                  <c:v>148</c:v>
                </c:pt>
              </c:numCache>
            </c:numRef>
          </c:val>
          <c:extLst>
            <c:ext xmlns:c16="http://schemas.microsoft.com/office/drawing/2014/chart" uri="{C3380CC4-5D6E-409C-BE32-E72D297353CC}">
              <c16:uniqueId val="{00000005-7B65-4663-A635-9A52E98DA938}"/>
            </c:ext>
          </c:extLst>
        </c:ser>
        <c:ser>
          <c:idx val="13"/>
          <c:order val="13"/>
          <c:tx>
            <c:strRef>
              <c:f>ContestLogs!$B$118</c:f>
              <c:strCache>
                <c:ptCount val="1"/>
                <c:pt idx="0">
                  <c:v>Total Logs</c:v>
                </c:pt>
              </c:strCache>
            </c:strRef>
          </c:tx>
          <c:spPr>
            <a:solidFill>
              <a:srgbClr val="0070C0"/>
            </a:solidFill>
            <a:ln>
              <a:solidFill>
                <a:schemeClr val="tx1"/>
              </a:solidFill>
            </a:ln>
            <a:effectLst/>
          </c:spPr>
          <c:invertIfNegative val="0"/>
          <c:trendline>
            <c:spPr>
              <a:ln w="19050" cap="rnd">
                <a:solidFill>
                  <a:srgbClr val="7030A0"/>
                </a:solidFill>
                <a:prstDash val="sysDot"/>
              </a:ln>
              <a:effectLst/>
            </c:spPr>
            <c:trendlineType val="linear"/>
            <c:dispRSqr val="0"/>
            <c:dispEq val="0"/>
          </c:trendline>
          <c:cat>
            <c:strRef>
              <c:f>ContestLogs!$C$104:$L$104</c:f>
              <c:strCache>
                <c:ptCount val="10"/>
                <c:pt idx="0">
                  <c:v>2026</c:v>
                </c:pt>
                <c:pt idx="1">
                  <c:v>2025</c:v>
                </c:pt>
                <c:pt idx="2">
                  <c:v>2024</c:v>
                </c:pt>
                <c:pt idx="3">
                  <c:v>2023</c:v>
                </c:pt>
                <c:pt idx="4">
                  <c:v>2022</c:v>
                </c:pt>
                <c:pt idx="5">
                  <c:v>2021</c:v>
                </c:pt>
                <c:pt idx="6">
                  <c:v>2020</c:v>
                </c:pt>
                <c:pt idx="7">
                  <c:v>2019</c:v>
                </c:pt>
                <c:pt idx="8">
                  <c:v>2018</c:v>
                </c:pt>
                <c:pt idx="9">
                  <c:v>2017</c:v>
                </c:pt>
              </c:strCache>
            </c:strRef>
          </c:cat>
          <c:val>
            <c:numRef>
              <c:f>ContestLogs!$C$118:$L$118</c:f>
              <c:numCache>
                <c:formatCode>#,##0</c:formatCode>
                <c:ptCount val="10"/>
                <c:pt idx="0">
                  <c:v>702</c:v>
                </c:pt>
                <c:pt idx="1">
                  <c:v>3131</c:v>
                </c:pt>
                <c:pt idx="2">
                  <c:v>2938</c:v>
                </c:pt>
                <c:pt idx="3">
                  <c:v>4202</c:v>
                </c:pt>
                <c:pt idx="4">
                  <c:v>4033</c:v>
                </c:pt>
                <c:pt idx="5">
                  <c:v>3996</c:v>
                </c:pt>
                <c:pt idx="6">
                  <c:v>4458</c:v>
                </c:pt>
                <c:pt idx="7">
                  <c:v>3421</c:v>
                </c:pt>
                <c:pt idx="8">
                  <c:v>2973</c:v>
                </c:pt>
                <c:pt idx="9">
                  <c:v>2947</c:v>
                </c:pt>
              </c:numCache>
            </c:numRef>
          </c:val>
          <c:extLst>
            <c:ext xmlns:c16="http://schemas.microsoft.com/office/drawing/2014/chart" uri="{C3380CC4-5D6E-409C-BE32-E72D297353CC}">
              <c16:uniqueId val="{00000007-7B65-4663-A635-9A52E98DA938}"/>
            </c:ext>
          </c:extLst>
        </c:ser>
        <c:dLbls>
          <c:showLegendKey val="0"/>
          <c:showVal val="0"/>
          <c:showCatName val="0"/>
          <c:showSerName val="0"/>
          <c:showPercent val="0"/>
          <c:showBubbleSize val="0"/>
        </c:dLbls>
        <c:gapWidth val="219"/>
        <c:overlap val="-27"/>
        <c:axId val="425055168"/>
        <c:axId val="425053728"/>
        <c:extLst>
          <c:ext xmlns:c15="http://schemas.microsoft.com/office/drawing/2012/chart" uri="{02D57815-91ED-43cb-92C2-25804820EDAC}">
            <c15:filteredBarSeries>
              <c15:ser>
                <c:idx val="0"/>
                <c:order val="0"/>
                <c:tx>
                  <c:strRef>
                    <c:extLst>
                      <c:ext uri="{02D57815-91ED-43cb-92C2-25804820EDAC}">
                        <c15:formulaRef>
                          <c15:sqref>ContestLogs!$B$105</c15:sqref>
                        </c15:formulaRef>
                      </c:ext>
                    </c:extLst>
                    <c:strCache>
                      <c:ptCount val="1"/>
                    </c:strCache>
                  </c:strRef>
                </c:tx>
                <c:spPr>
                  <a:solidFill>
                    <a:schemeClr val="accent1"/>
                  </a:solidFill>
                  <a:ln>
                    <a:noFill/>
                  </a:ln>
                  <a:effectLst/>
                </c:spPr>
                <c:invertIfNegative val="0"/>
                <c:cat>
                  <c:strRef>
                    <c:extLst>
                      <c:ext uri="{02D57815-91ED-43cb-92C2-25804820EDAC}">
                        <c15:formulaRef>
                          <c15:sqref>ContestLogs!$C$104:$L$104</c15:sqref>
                        </c15:formulaRef>
                      </c:ext>
                    </c:extLst>
                    <c:strCache>
                      <c:ptCount val="10"/>
                      <c:pt idx="0">
                        <c:v>2026</c:v>
                      </c:pt>
                      <c:pt idx="1">
                        <c:v>2025</c:v>
                      </c:pt>
                      <c:pt idx="2">
                        <c:v>2024</c:v>
                      </c:pt>
                      <c:pt idx="3">
                        <c:v>2023</c:v>
                      </c:pt>
                      <c:pt idx="4">
                        <c:v>2022</c:v>
                      </c:pt>
                      <c:pt idx="5">
                        <c:v>2021</c:v>
                      </c:pt>
                      <c:pt idx="6">
                        <c:v>2020</c:v>
                      </c:pt>
                      <c:pt idx="7">
                        <c:v>2019</c:v>
                      </c:pt>
                      <c:pt idx="8">
                        <c:v>2018</c:v>
                      </c:pt>
                      <c:pt idx="9">
                        <c:v>2017</c:v>
                      </c:pt>
                    </c:strCache>
                  </c:strRef>
                </c:cat>
                <c:val>
                  <c:numRef>
                    <c:extLst>
                      <c:ext uri="{02D57815-91ED-43cb-92C2-25804820EDAC}">
                        <c15:formulaRef>
                          <c15:sqref>ContestLogs!$C$105:$L$105</c15:sqref>
                        </c15:formulaRef>
                      </c:ext>
                    </c:extLst>
                    <c:numCache>
                      <c:formatCode>General</c:formatCode>
                      <c:ptCount val="10"/>
                    </c:numCache>
                  </c:numRef>
                </c:val>
                <c:extLst>
                  <c:ext xmlns:c16="http://schemas.microsoft.com/office/drawing/2014/chart" uri="{C3380CC4-5D6E-409C-BE32-E72D297353CC}">
                    <c16:uniqueId val="{00000008-7B65-4663-A635-9A52E98DA938}"/>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ContestLogs!$B$107</c15:sqref>
                        </c15:formulaRef>
                      </c:ext>
                    </c:extLst>
                    <c:strCache>
                      <c:ptCount val="1"/>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ContestLogs!$C$104:$L$104</c15:sqref>
                        </c15:formulaRef>
                      </c:ext>
                    </c:extLst>
                    <c:strCache>
                      <c:ptCount val="10"/>
                      <c:pt idx="0">
                        <c:v>2026</c:v>
                      </c:pt>
                      <c:pt idx="1">
                        <c:v>2025</c:v>
                      </c:pt>
                      <c:pt idx="2">
                        <c:v>2024</c:v>
                      </c:pt>
                      <c:pt idx="3">
                        <c:v>2023</c:v>
                      </c:pt>
                      <c:pt idx="4">
                        <c:v>2022</c:v>
                      </c:pt>
                      <c:pt idx="5">
                        <c:v>2021</c:v>
                      </c:pt>
                      <c:pt idx="6">
                        <c:v>2020</c:v>
                      </c:pt>
                      <c:pt idx="7">
                        <c:v>2019</c:v>
                      </c:pt>
                      <c:pt idx="8">
                        <c:v>2018</c:v>
                      </c:pt>
                      <c:pt idx="9">
                        <c:v>2017</c:v>
                      </c:pt>
                    </c:strCache>
                  </c:strRef>
                </c:cat>
                <c:val>
                  <c:numRef>
                    <c:extLst xmlns:c15="http://schemas.microsoft.com/office/drawing/2012/chart">
                      <c:ext xmlns:c15="http://schemas.microsoft.com/office/drawing/2012/chart" uri="{02D57815-91ED-43cb-92C2-25804820EDAC}">
                        <c15:formulaRef>
                          <c15:sqref>ContestLogs!$C$107:$L$107</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9-7B65-4663-A635-9A52E98DA938}"/>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ContestLogs!$B$109</c15:sqref>
                        </c15:formulaRef>
                      </c:ext>
                    </c:extLst>
                    <c:strCache>
                      <c:ptCount val="1"/>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ContestLogs!$C$104:$L$104</c15:sqref>
                        </c15:formulaRef>
                      </c:ext>
                    </c:extLst>
                    <c:strCache>
                      <c:ptCount val="10"/>
                      <c:pt idx="0">
                        <c:v>2026</c:v>
                      </c:pt>
                      <c:pt idx="1">
                        <c:v>2025</c:v>
                      </c:pt>
                      <c:pt idx="2">
                        <c:v>2024</c:v>
                      </c:pt>
                      <c:pt idx="3">
                        <c:v>2023</c:v>
                      </c:pt>
                      <c:pt idx="4">
                        <c:v>2022</c:v>
                      </c:pt>
                      <c:pt idx="5">
                        <c:v>2021</c:v>
                      </c:pt>
                      <c:pt idx="6">
                        <c:v>2020</c:v>
                      </c:pt>
                      <c:pt idx="7">
                        <c:v>2019</c:v>
                      </c:pt>
                      <c:pt idx="8">
                        <c:v>2018</c:v>
                      </c:pt>
                      <c:pt idx="9">
                        <c:v>2017</c:v>
                      </c:pt>
                    </c:strCache>
                  </c:strRef>
                </c:cat>
                <c:val>
                  <c:numRef>
                    <c:extLst xmlns:c15="http://schemas.microsoft.com/office/drawing/2012/chart">
                      <c:ext xmlns:c15="http://schemas.microsoft.com/office/drawing/2012/chart" uri="{02D57815-91ED-43cb-92C2-25804820EDAC}">
                        <c15:formulaRef>
                          <c15:sqref>ContestLogs!$C$109:$L$109</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A-7B65-4663-A635-9A52E98DA938}"/>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ContestLogs!$B$111</c15:sqref>
                        </c15:formulaRef>
                      </c:ext>
                    </c:extLst>
                    <c:strCache>
                      <c:ptCount val="1"/>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ContestLogs!$C$104:$L$104</c15:sqref>
                        </c15:formulaRef>
                      </c:ext>
                    </c:extLst>
                    <c:strCache>
                      <c:ptCount val="10"/>
                      <c:pt idx="0">
                        <c:v>2026</c:v>
                      </c:pt>
                      <c:pt idx="1">
                        <c:v>2025</c:v>
                      </c:pt>
                      <c:pt idx="2">
                        <c:v>2024</c:v>
                      </c:pt>
                      <c:pt idx="3">
                        <c:v>2023</c:v>
                      </c:pt>
                      <c:pt idx="4">
                        <c:v>2022</c:v>
                      </c:pt>
                      <c:pt idx="5">
                        <c:v>2021</c:v>
                      </c:pt>
                      <c:pt idx="6">
                        <c:v>2020</c:v>
                      </c:pt>
                      <c:pt idx="7">
                        <c:v>2019</c:v>
                      </c:pt>
                      <c:pt idx="8">
                        <c:v>2018</c:v>
                      </c:pt>
                      <c:pt idx="9">
                        <c:v>2017</c:v>
                      </c:pt>
                    </c:strCache>
                  </c:strRef>
                </c:cat>
                <c:val>
                  <c:numRef>
                    <c:extLst xmlns:c15="http://schemas.microsoft.com/office/drawing/2012/chart">
                      <c:ext xmlns:c15="http://schemas.microsoft.com/office/drawing/2012/chart" uri="{02D57815-91ED-43cb-92C2-25804820EDAC}">
                        <c15:formulaRef>
                          <c15:sqref>ContestLogs!$C$111:$L$111</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B-7B65-4663-A635-9A52E98DA938}"/>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ContestLogs!$B$113</c15:sqref>
                        </c15:formulaRef>
                      </c:ext>
                    </c:extLst>
                    <c:strCache>
                      <c:ptCount val="1"/>
                    </c:strCache>
                  </c:strRef>
                </c:tx>
                <c:spPr>
                  <a:solidFill>
                    <a:schemeClr val="accent3">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ContestLogs!$C$104:$L$104</c15:sqref>
                        </c15:formulaRef>
                      </c:ext>
                    </c:extLst>
                    <c:strCache>
                      <c:ptCount val="10"/>
                      <c:pt idx="0">
                        <c:v>2026</c:v>
                      </c:pt>
                      <c:pt idx="1">
                        <c:v>2025</c:v>
                      </c:pt>
                      <c:pt idx="2">
                        <c:v>2024</c:v>
                      </c:pt>
                      <c:pt idx="3">
                        <c:v>2023</c:v>
                      </c:pt>
                      <c:pt idx="4">
                        <c:v>2022</c:v>
                      </c:pt>
                      <c:pt idx="5">
                        <c:v>2021</c:v>
                      </c:pt>
                      <c:pt idx="6">
                        <c:v>2020</c:v>
                      </c:pt>
                      <c:pt idx="7">
                        <c:v>2019</c:v>
                      </c:pt>
                      <c:pt idx="8">
                        <c:v>2018</c:v>
                      </c:pt>
                      <c:pt idx="9">
                        <c:v>2017</c:v>
                      </c:pt>
                    </c:strCache>
                  </c:strRef>
                </c:cat>
                <c:val>
                  <c:numRef>
                    <c:extLst xmlns:c15="http://schemas.microsoft.com/office/drawing/2012/chart">
                      <c:ext xmlns:c15="http://schemas.microsoft.com/office/drawing/2012/chart" uri="{02D57815-91ED-43cb-92C2-25804820EDAC}">
                        <c15:formulaRef>
                          <c15:sqref>ContestLogs!$C$113:$L$113</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C-7B65-4663-A635-9A52E98DA938}"/>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ContestLogs!$B$115</c15:sqref>
                        </c15:formulaRef>
                      </c:ext>
                    </c:extLst>
                    <c:strCache>
                      <c:ptCount val="1"/>
                    </c:strCache>
                  </c:strRef>
                </c:tx>
                <c:spPr>
                  <a:solidFill>
                    <a:schemeClr val="accent5">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ContestLogs!$C$104:$L$104</c15:sqref>
                        </c15:formulaRef>
                      </c:ext>
                    </c:extLst>
                    <c:strCache>
                      <c:ptCount val="10"/>
                      <c:pt idx="0">
                        <c:v>2026</c:v>
                      </c:pt>
                      <c:pt idx="1">
                        <c:v>2025</c:v>
                      </c:pt>
                      <c:pt idx="2">
                        <c:v>2024</c:v>
                      </c:pt>
                      <c:pt idx="3">
                        <c:v>2023</c:v>
                      </c:pt>
                      <c:pt idx="4">
                        <c:v>2022</c:v>
                      </c:pt>
                      <c:pt idx="5">
                        <c:v>2021</c:v>
                      </c:pt>
                      <c:pt idx="6">
                        <c:v>2020</c:v>
                      </c:pt>
                      <c:pt idx="7">
                        <c:v>2019</c:v>
                      </c:pt>
                      <c:pt idx="8">
                        <c:v>2018</c:v>
                      </c:pt>
                      <c:pt idx="9">
                        <c:v>2017</c:v>
                      </c:pt>
                    </c:strCache>
                  </c:strRef>
                </c:cat>
                <c:val>
                  <c:numRef>
                    <c:extLst xmlns:c15="http://schemas.microsoft.com/office/drawing/2012/chart">
                      <c:ext xmlns:c15="http://schemas.microsoft.com/office/drawing/2012/chart" uri="{02D57815-91ED-43cb-92C2-25804820EDAC}">
                        <c15:formulaRef>
                          <c15:sqref>ContestLogs!$C$115:$L$115</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D-7B65-4663-A635-9A52E98DA938}"/>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ContestLogs!$B$117</c15:sqref>
                        </c15:formulaRef>
                      </c:ext>
                    </c:extLst>
                    <c:strCache>
                      <c:ptCount val="1"/>
                    </c:strCache>
                  </c:strRef>
                </c:tx>
                <c:spPr>
                  <a:solidFill>
                    <a:schemeClr val="accent1">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ContestLogs!$C$104:$L$104</c15:sqref>
                        </c15:formulaRef>
                      </c:ext>
                    </c:extLst>
                    <c:strCache>
                      <c:ptCount val="10"/>
                      <c:pt idx="0">
                        <c:v>2026</c:v>
                      </c:pt>
                      <c:pt idx="1">
                        <c:v>2025</c:v>
                      </c:pt>
                      <c:pt idx="2">
                        <c:v>2024</c:v>
                      </c:pt>
                      <c:pt idx="3">
                        <c:v>2023</c:v>
                      </c:pt>
                      <c:pt idx="4">
                        <c:v>2022</c:v>
                      </c:pt>
                      <c:pt idx="5">
                        <c:v>2021</c:v>
                      </c:pt>
                      <c:pt idx="6">
                        <c:v>2020</c:v>
                      </c:pt>
                      <c:pt idx="7">
                        <c:v>2019</c:v>
                      </c:pt>
                      <c:pt idx="8">
                        <c:v>2018</c:v>
                      </c:pt>
                      <c:pt idx="9">
                        <c:v>2017</c:v>
                      </c:pt>
                    </c:strCache>
                  </c:strRef>
                </c:cat>
                <c:val>
                  <c:numRef>
                    <c:extLst xmlns:c15="http://schemas.microsoft.com/office/drawing/2012/chart">
                      <c:ext xmlns:c15="http://schemas.microsoft.com/office/drawing/2012/chart" uri="{02D57815-91ED-43cb-92C2-25804820EDAC}">
                        <c15:formulaRef>
                          <c15:sqref>ContestLogs!$C$117:$L$117</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E-7B65-4663-A635-9A52E98DA938}"/>
                  </c:ext>
                </c:extLst>
              </c15:ser>
            </c15:filteredBarSeries>
          </c:ext>
        </c:extLst>
      </c:barChart>
      <c:catAx>
        <c:axId val="425055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5053728"/>
        <c:crosses val="autoZero"/>
        <c:auto val="1"/>
        <c:lblAlgn val="ctr"/>
        <c:lblOffset val="100"/>
        <c:noMultiLvlLbl val="0"/>
      </c:catAx>
      <c:valAx>
        <c:axId val="425053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5055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solidFill>
        <a:schemeClr val="tx1"/>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2026-2017</a:t>
            </a:r>
            <a:r>
              <a:rPr lang="en-US" b="1" baseline="0"/>
              <a:t> ARRL VHF Contests Logs Received</a:t>
            </a:r>
            <a:endParaRPr lang="en-US" b="1"/>
          </a:p>
        </c:rich>
      </c:tx>
      <c:layout>
        <c:manualLayout>
          <c:xMode val="edge"/>
          <c:yMode val="edge"/>
          <c:x val="0.3109118237799367"/>
          <c:y val="4.194410887759302E-2"/>
        </c:manualLayout>
      </c:layout>
      <c:overlay val="0"/>
      <c:spPr>
        <a:noFill/>
        <a:ln>
          <a:solidFill>
            <a:sysClr val="windowText" lastClr="000000"/>
          </a:solid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2594925634295722E-2"/>
          <c:y val="0.16708333333333336"/>
          <c:w val="0.87129396325459318"/>
          <c:h val="0.61498432487605714"/>
        </c:manualLayout>
      </c:layout>
      <c:lineChart>
        <c:grouping val="standard"/>
        <c:varyColors val="0"/>
        <c:ser>
          <c:idx val="0"/>
          <c:order val="0"/>
          <c:tx>
            <c:strRef>
              <c:f>ContestLogs!$S$24</c:f>
              <c:strCache>
                <c:ptCount val="1"/>
                <c:pt idx="0">
                  <c:v>JAN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ContestLogs!$T$30:$AC$30</c:f>
              <c:strCache>
                <c:ptCount val="10"/>
                <c:pt idx="0">
                  <c:v>2026</c:v>
                </c:pt>
                <c:pt idx="1">
                  <c:v>2025</c:v>
                </c:pt>
                <c:pt idx="2">
                  <c:v>2024</c:v>
                </c:pt>
                <c:pt idx="3">
                  <c:v>2023</c:v>
                </c:pt>
                <c:pt idx="4">
                  <c:v>2022</c:v>
                </c:pt>
                <c:pt idx="5">
                  <c:v>2021</c:v>
                </c:pt>
                <c:pt idx="6">
                  <c:v>2020</c:v>
                </c:pt>
                <c:pt idx="7">
                  <c:v>2019</c:v>
                </c:pt>
                <c:pt idx="8">
                  <c:v>2018</c:v>
                </c:pt>
                <c:pt idx="9">
                  <c:v>2017</c:v>
                </c:pt>
              </c:strCache>
            </c:strRef>
          </c:cat>
          <c:val>
            <c:numRef>
              <c:f>ContestLogs!$T$24:$AC$24</c:f>
              <c:numCache>
                <c:formatCode>#,##0</c:formatCode>
                <c:ptCount val="10"/>
                <c:pt idx="0">
                  <c:v>702</c:v>
                </c:pt>
                <c:pt idx="1">
                  <c:v>770</c:v>
                </c:pt>
                <c:pt idx="2">
                  <c:v>856</c:v>
                </c:pt>
                <c:pt idx="3">
                  <c:v>898</c:v>
                </c:pt>
                <c:pt idx="4">
                  <c:v>1175</c:v>
                </c:pt>
                <c:pt idx="5">
                  <c:v>1196</c:v>
                </c:pt>
                <c:pt idx="6">
                  <c:v>942</c:v>
                </c:pt>
                <c:pt idx="7">
                  <c:v>942</c:v>
                </c:pt>
                <c:pt idx="8">
                  <c:v>742</c:v>
                </c:pt>
                <c:pt idx="9">
                  <c:v>689</c:v>
                </c:pt>
              </c:numCache>
            </c:numRef>
          </c:val>
          <c:smooth val="0"/>
          <c:extLst>
            <c:ext xmlns:c16="http://schemas.microsoft.com/office/drawing/2014/chart" uri="{C3380CC4-5D6E-409C-BE32-E72D297353CC}">
              <c16:uniqueId val="{00000000-5DE6-40F4-B695-CD9E3D170D3A}"/>
            </c:ext>
          </c:extLst>
        </c:ser>
        <c:ser>
          <c:idx val="1"/>
          <c:order val="1"/>
          <c:tx>
            <c:strRef>
              <c:f>ContestLogs!$S$25</c:f>
              <c:strCache>
                <c:ptCount val="1"/>
                <c:pt idx="0">
                  <c:v>JUNE</c:v>
                </c:pt>
              </c:strCache>
            </c:strRef>
          </c:tx>
          <c:spPr>
            <a:ln w="28575" cap="rnd">
              <a:solidFill>
                <a:srgbClr val="FF0000"/>
              </a:solidFill>
              <a:round/>
            </a:ln>
            <a:effectLst/>
          </c:spPr>
          <c:marker>
            <c:symbol val="circle"/>
            <c:size val="5"/>
            <c:spPr>
              <a:solidFill>
                <a:schemeClr val="accent2"/>
              </a:solidFill>
              <a:ln w="9525">
                <a:solidFill>
                  <a:srgbClr val="FF0000"/>
                </a:solidFill>
              </a:ln>
              <a:effectLst/>
            </c:spPr>
          </c:marker>
          <c:cat>
            <c:strRef>
              <c:f>ContestLogs!$T$30:$AC$30</c:f>
              <c:strCache>
                <c:ptCount val="10"/>
                <c:pt idx="0">
                  <c:v>2026</c:v>
                </c:pt>
                <c:pt idx="1">
                  <c:v>2025</c:v>
                </c:pt>
                <c:pt idx="2">
                  <c:v>2024</c:v>
                </c:pt>
                <c:pt idx="3">
                  <c:v>2023</c:v>
                </c:pt>
                <c:pt idx="4">
                  <c:v>2022</c:v>
                </c:pt>
                <c:pt idx="5">
                  <c:v>2021</c:v>
                </c:pt>
                <c:pt idx="6">
                  <c:v>2020</c:v>
                </c:pt>
                <c:pt idx="7">
                  <c:v>2019</c:v>
                </c:pt>
                <c:pt idx="8">
                  <c:v>2018</c:v>
                </c:pt>
                <c:pt idx="9">
                  <c:v>2017</c:v>
                </c:pt>
              </c:strCache>
            </c:strRef>
          </c:cat>
          <c:val>
            <c:numRef>
              <c:f>ContestLogs!$T$25:$AC$25</c:f>
              <c:numCache>
                <c:formatCode>#,##0</c:formatCode>
                <c:ptCount val="10"/>
                <c:pt idx="1">
                  <c:v>1297</c:v>
                </c:pt>
                <c:pt idx="2">
                  <c:v>859</c:v>
                </c:pt>
                <c:pt idx="3">
                  <c:v>1616</c:v>
                </c:pt>
                <c:pt idx="4">
                  <c:v>1709</c:v>
                </c:pt>
                <c:pt idx="5">
                  <c:v>1589</c:v>
                </c:pt>
                <c:pt idx="6">
                  <c:v>2148</c:v>
                </c:pt>
                <c:pt idx="7">
                  <c:v>1306</c:v>
                </c:pt>
                <c:pt idx="8">
                  <c:v>1174</c:v>
                </c:pt>
                <c:pt idx="9">
                  <c:v>1296</c:v>
                </c:pt>
              </c:numCache>
            </c:numRef>
          </c:val>
          <c:smooth val="0"/>
          <c:extLst>
            <c:ext xmlns:c16="http://schemas.microsoft.com/office/drawing/2014/chart" uri="{C3380CC4-5D6E-409C-BE32-E72D297353CC}">
              <c16:uniqueId val="{00000001-5DE6-40F4-B695-CD9E3D170D3A}"/>
            </c:ext>
          </c:extLst>
        </c:ser>
        <c:ser>
          <c:idx val="2"/>
          <c:order val="2"/>
          <c:tx>
            <c:strRef>
              <c:f>ContestLogs!$S$26</c:f>
              <c:strCache>
                <c:ptCount val="1"/>
                <c:pt idx="0">
                  <c:v>10-GHz</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ContestLogs!$T$30:$AC$30</c:f>
              <c:strCache>
                <c:ptCount val="10"/>
                <c:pt idx="0">
                  <c:v>2026</c:v>
                </c:pt>
                <c:pt idx="1">
                  <c:v>2025</c:v>
                </c:pt>
                <c:pt idx="2">
                  <c:v>2024</c:v>
                </c:pt>
                <c:pt idx="3">
                  <c:v>2023</c:v>
                </c:pt>
                <c:pt idx="4">
                  <c:v>2022</c:v>
                </c:pt>
                <c:pt idx="5">
                  <c:v>2021</c:v>
                </c:pt>
                <c:pt idx="6">
                  <c:v>2020</c:v>
                </c:pt>
                <c:pt idx="7">
                  <c:v>2019</c:v>
                </c:pt>
                <c:pt idx="8">
                  <c:v>2018</c:v>
                </c:pt>
                <c:pt idx="9">
                  <c:v>2017</c:v>
                </c:pt>
              </c:strCache>
            </c:strRef>
          </c:cat>
          <c:val>
            <c:numRef>
              <c:f>ContestLogs!$T$26:$AC$26</c:f>
              <c:numCache>
                <c:formatCode>#,##0</c:formatCode>
                <c:ptCount val="10"/>
                <c:pt idx="1">
                  <c:v>156</c:v>
                </c:pt>
                <c:pt idx="2">
                  <c:v>156</c:v>
                </c:pt>
                <c:pt idx="3">
                  <c:v>141</c:v>
                </c:pt>
                <c:pt idx="4">
                  <c:v>150</c:v>
                </c:pt>
                <c:pt idx="5">
                  <c:v>138</c:v>
                </c:pt>
                <c:pt idx="6">
                  <c:v>122</c:v>
                </c:pt>
                <c:pt idx="7">
                  <c:v>127</c:v>
                </c:pt>
                <c:pt idx="8">
                  <c:v>142</c:v>
                </c:pt>
                <c:pt idx="9">
                  <c:v>127</c:v>
                </c:pt>
              </c:numCache>
            </c:numRef>
          </c:val>
          <c:smooth val="0"/>
          <c:extLst>
            <c:ext xmlns:c16="http://schemas.microsoft.com/office/drawing/2014/chart" uri="{C3380CC4-5D6E-409C-BE32-E72D297353CC}">
              <c16:uniqueId val="{00000002-5DE6-40F4-B695-CD9E3D170D3A}"/>
            </c:ext>
          </c:extLst>
        </c:ser>
        <c:dLbls>
          <c:showLegendKey val="0"/>
          <c:showVal val="0"/>
          <c:showCatName val="0"/>
          <c:showSerName val="0"/>
          <c:showPercent val="0"/>
          <c:showBubbleSize val="0"/>
        </c:dLbls>
        <c:marker val="1"/>
        <c:smooth val="0"/>
        <c:axId val="532541904"/>
        <c:axId val="532547184"/>
      </c:lineChart>
      <c:lineChart>
        <c:grouping val="standard"/>
        <c:varyColors val="0"/>
        <c:ser>
          <c:idx val="3"/>
          <c:order val="3"/>
          <c:tx>
            <c:strRef>
              <c:f>ContestLogs!$S$27</c:f>
              <c:strCache>
                <c:ptCount val="1"/>
                <c:pt idx="0">
                  <c:v>222 MHz</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ContestLogs!$T$30:$AC$30</c:f>
              <c:strCache>
                <c:ptCount val="10"/>
                <c:pt idx="0">
                  <c:v>2026</c:v>
                </c:pt>
                <c:pt idx="1">
                  <c:v>2025</c:v>
                </c:pt>
                <c:pt idx="2">
                  <c:v>2024</c:v>
                </c:pt>
                <c:pt idx="3">
                  <c:v>2023</c:v>
                </c:pt>
                <c:pt idx="4">
                  <c:v>2022</c:v>
                </c:pt>
                <c:pt idx="5">
                  <c:v>2021</c:v>
                </c:pt>
                <c:pt idx="6">
                  <c:v>2020</c:v>
                </c:pt>
                <c:pt idx="7">
                  <c:v>2019</c:v>
                </c:pt>
                <c:pt idx="8">
                  <c:v>2018</c:v>
                </c:pt>
                <c:pt idx="9">
                  <c:v>2017</c:v>
                </c:pt>
              </c:strCache>
            </c:strRef>
          </c:cat>
          <c:val>
            <c:numRef>
              <c:f>ContestLogs!$T$27:$AC$27</c:f>
              <c:numCache>
                <c:formatCode>#,##0</c:formatCode>
                <c:ptCount val="10"/>
                <c:pt idx="1">
                  <c:v>109</c:v>
                </c:pt>
                <c:pt idx="2">
                  <c:v>128</c:v>
                </c:pt>
                <c:pt idx="3">
                  <c:v>96</c:v>
                </c:pt>
                <c:pt idx="4">
                  <c:v>118</c:v>
                </c:pt>
                <c:pt idx="5">
                  <c:v>141</c:v>
                </c:pt>
                <c:pt idx="6">
                  <c:v>171</c:v>
                </c:pt>
                <c:pt idx="7">
                  <c:v>157</c:v>
                </c:pt>
                <c:pt idx="8">
                  <c:v>147</c:v>
                </c:pt>
                <c:pt idx="9">
                  <c:v>199</c:v>
                </c:pt>
              </c:numCache>
            </c:numRef>
          </c:val>
          <c:smooth val="0"/>
          <c:extLst>
            <c:ext xmlns:c16="http://schemas.microsoft.com/office/drawing/2014/chart" uri="{C3380CC4-5D6E-409C-BE32-E72D297353CC}">
              <c16:uniqueId val="{00000003-5DE6-40F4-B695-CD9E3D170D3A}"/>
            </c:ext>
          </c:extLst>
        </c:ser>
        <c:ser>
          <c:idx val="4"/>
          <c:order val="4"/>
          <c:tx>
            <c:strRef>
              <c:f>ContestLogs!$S$28</c:f>
              <c:strCache>
                <c:ptCount val="1"/>
                <c:pt idx="0">
                  <c:v>SEPT</c:v>
                </c:pt>
              </c:strCache>
            </c:strRef>
          </c:tx>
          <c:spPr>
            <a:ln w="28575" cap="rnd">
              <a:solidFill>
                <a:schemeClr val="accent2"/>
              </a:solidFill>
              <a:round/>
            </a:ln>
            <a:effectLst/>
          </c:spPr>
          <c:marker>
            <c:symbol val="circle"/>
            <c:size val="5"/>
            <c:spPr>
              <a:solidFill>
                <a:schemeClr val="accent5"/>
              </a:solidFill>
              <a:ln w="9525">
                <a:solidFill>
                  <a:schemeClr val="accent2"/>
                </a:solidFill>
              </a:ln>
              <a:effectLst/>
            </c:spPr>
          </c:marker>
          <c:cat>
            <c:strRef>
              <c:f>ContestLogs!$T$30:$AC$30</c:f>
              <c:strCache>
                <c:ptCount val="10"/>
                <c:pt idx="0">
                  <c:v>2026</c:v>
                </c:pt>
                <c:pt idx="1">
                  <c:v>2025</c:v>
                </c:pt>
                <c:pt idx="2">
                  <c:v>2024</c:v>
                </c:pt>
                <c:pt idx="3">
                  <c:v>2023</c:v>
                </c:pt>
                <c:pt idx="4">
                  <c:v>2022</c:v>
                </c:pt>
                <c:pt idx="5">
                  <c:v>2021</c:v>
                </c:pt>
                <c:pt idx="6">
                  <c:v>2020</c:v>
                </c:pt>
                <c:pt idx="7">
                  <c:v>2019</c:v>
                </c:pt>
                <c:pt idx="8">
                  <c:v>2018</c:v>
                </c:pt>
                <c:pt idx="9">
                  <c:v>2017</c:v>
                </c:pt>
              </c:strCache>
            </c:strRef>
          </c:cat>
          <c:val>
            <c:numRef>
              <c:f>ContestLogs!$T$28:$AC$28</c:f>
              <c:numCache>
                <c:formatCode>#,##0</c:formatCode>
                <c:ptCount val="10"/>
                <c:pt idx="1">
                  <c:v>559</c:v>
                </c:pt>
                <c:pt idx="2">
                  <c:v>647</c:v>
                </c:pt>
                <c:pt idx="3">
                  <c:v>1233</c:v>
                </c:pt>
                <c:pt idx="4">
                  <c:v>672</c:v>
                </c:pt>
                <c:pt idx="5">
                  <c:v>745</c:v>
                </c:pt>
                <c:pt idx="6">
                  <c:v>832</c:v>
                </c:pt>
                <c:pt idx="7">
                  <c:v>696</c:v>
                </c:pt>
                <c:pt idx="8">
                  <c:v>572</c:v>
                </c:pt>
                <c:pt idx="9">
                  <c:v>488</c:v>
                </c:pt>
              </c:numCache>
            </c:numRef>
          </c:val>
          <c:smooth val="0"/>
          <c:extLst>
            <c:ext xmlns:c16="http://schemas.microsoft.com/office/drawing/2014/chart" uri="{C3380CC4-5D6E-409C-BE32-E72D297353CC}">
              <c16:uniqueId val="{00000004-5DE6-40F4-B695-CD9E3D170D3A}"/>
            </c:ext>
          </c:extLst>
        </c:ser>
        <c:ser>
          <c:idx val="5"/>
          <c:order val="5"/>
          <c:tx>
            <c:strRef>
              <c:f>ContestLogs!$S$29</c:f>
              <c:strCache>
                <c:ptCount val="1"/>
                <c:pt idx="0">
                  <c:v>EME</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ContestLogs!$T$30:$AC$30</c:f>
              <c:strCache>
                <c:ptCount val="10"/>
                <c:pt idx="0">
                  <c:v>2026</c:v>
                </c:pt>
                <c:pt idx="1">
                  <c:v>2025</c:v>
                </c:pt>
                <c:pt idx="2">
                  <c:v>2024</c:v>
                </c:pt>
                <c:pt idx="3">
                  <c:v>2023</c:v>
                </c:pt>
                <c:pt idx="4">
                  <c:v>2022</c:v>
                </c:pt>
                <c:pt idx="5">
                  <c:v>2021</c:v>
                </c:pt>
                <c:pt idx="6">
                  <c:v>2020</c:v>
                </c:pt>
                <c:pt idx="7">
                  <c:v>2019</c:v>
                </c:pt>
                <c:pt idx="8">
                  <c:v>2018</c:v>
                </c:pt>
                <c:pt idx="9">
                  <c:v>2017</c:v>
                </c:pt>
              </c:strCache>
            </c:strRef>
          </c:cat>
          <c:val>
            <c:numRef>
              <c:f>ContestLogs!$T$29:$AC$29</c:f>
              <c:numCache>
                <c:formatCode>#,##0</c:formatCode>
                <c:ptCount val="10"/>
                <c:pt idx="1">
                  <c:v>240</c:v>
                </c:pt>
                <c:pt idx="2">
                  <c:v>292</c:v>
                </c:pt>
                <c:pt idx="3">
                  <c:v>218</c:v>
                </c:pt>
                <c:pt idx="4">
                  <c:v>209</c:v>
                </c:pt>
                <c:pt idx="5">
                  <c:v>187</c:v>
                </c:pt>
                <c:pt idx="6">
                  <c:v>243</c:v>
                </c:pt>
                <c:pt idx="7">
                  <c:v>193</c:v>
                </c:pt>
                <c:pt idx="8">
                  <c:v>196</c:v>
                </c:pt>
                <c:pt idx="9">
                  <c:v>148</c:v>
                </c:pt>
              </c:numCache>
            </c:numRef>
          </c:val>
          <c:smooth val="0"/>
          <c:extLst>
            <c:ext xmlns:c16="http://schemas.microsoft.com/office/drawing/2014/chart" uri="{C3380CC4-5D6E-409C-BE32-E72D297353CC}">
              <c16:uniqueId val="{00000005-5DE6-40F4-B695-CD9E3D170D3A}"/>
            </c:ext>
          </c:extLst>
        </c:ser>
        <c:dLbls>
          <c:showLegendKey val="0"/>
          <c:showVal val="0"/>
          <c:showCatName val="0"/>
          <c:showSerName val="0"/>
          <c:showPercent val="0"/>
          <c:showBubbleSize val="0"/>
        </c:dLbls>
        <c:marker val="1"/>
        <c:smooth val="0"/>
        <c:axId val="1077161792"/>
        <c:axId val="1002404304"/>
      </c:lineChart>
      <c:catAx>
        <c:axId val="532541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32547184"/>
        <c:crosses val="autoZero"/>
        <c:auto val="1"/>
        <c:lblAlgn val="ctr"/>
        <c:lblOffset val="100"/>
        <c:noMultiLvlLbl val="0"/>
      </c:catAx>
      <c:valAx>
        <c:axId val="5325471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2541904"/>
        <c:crosses val="autoZero"/>
        <c:crossBetween val="between"/>
      </c:valAx>
      <c:valAx>
        <c:axId val="1002404304"/>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7161792"/>
        <c:crosses val="max"/>
        <c:crossBetween val="between"/>
      </c:valAx>
      <c:catAx>
        <c:axId val="1077161792"/>
        <c:scaling>
          <c:orientation val="minMax"/>
        </c:scaling>
        <c:delete val="1"/>
        <c:axPos val="b"/>
        <c:numFmt formatCode="General" sourceLinked="1"/>
        <c:majorTickMark val="out"/>
        <c:minorTickMark val="none"/>
        <c:tickLblPos val="nextTo"/>
        <c:crossAx val="1002404304"/>
        <c:crosses val="autoZero"/>
        <c:auto val="1"/>
        <c:lblAlgn val="ctr"/>
        <c:lblOffset val="100"/>
        <c:noMultiLvlLbl val="0"/>
      </c:catAx>
      <c:spPr>
        <a:noFill/>
        <a:ln>
          <a:noFill/>
        </a:ln>
        <a:effectLst/>
      </c:spPr>
    </c:plotArea>
    <c:legend>
      <c:legendPos val="b"/>
      <c:layout>
        <c:manualLayout>
          <c:xMode val="edge"/>
          <c:yMode val="edge"/>
          <c:x val="0.23295533725409495"/>
          <c:y val="0.87547945159638729"/>
          <c:w val="0.54020272912928524"/>
          <c:h val="4.518919835403065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C48656-D859-D244-9AFF-934D3CB4B27E}"/>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ES"/>
          </a:p>
        </p:txBody>
      </p:sp>
      <p:sp>
        <p:nvSpPr>
          <p:cNvPr id="3" name="Date Placeholder 2">
            <a:extLst>
              <a:ext uri="{FF2B5EF4-FFF2-40B4-BE49-F238E27FC236}">
                <a16:creationId xmlns:a16="http://schemas.microsoft.com/office/drawing/2014/main" id="{839A4F4A-1C85-E447-8600-C4D59C9C9294}"/>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E453D8A-F543-E749-809F-D6FADAD61B03}" type="datetimeFigureOut">
              <a:rPr lang="en-ES" smtClean="0"/>
              <a:t>04/16/2026</a:t>
            </a:fld>
            <a:endParaRPr lang="en-ES"/>
          </a:p>
        </p:txBody>
      </p:sp>
      <p:sp>
        <p:nvSpPr>
          <p:cNvPr id="4" name="Footer Placeholder 3">
            <a:extLst>
              <a:ext uri="{FF2B5EF4-FFF2-40B4-BE49-F238E27FC236}">
                <a16:creationId xmlns:a16="http://schemas.microsoft.com/office/drawing/2014/main" id="{C6212B02-BAFD-B544-AE49-CBF3F2CB31E8}"/>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ES"/>
          </a:p>
        </p:txBody>
      </p:sp>
      <p:sp>
        <p:nvSpPr>
          <p:cNvPr id="5" name="Slide Number Placeholder 4">
            <a:extLst>
              <a:ext uri="{FF2B5EF4-FFF2-40B4-BE49-F238E27FC236}">
                <a16:creationId xmlns:a16="http://schemas.microsoft.com/office/drawing/2014/main" id="{BB9C6C90-795E-9146-A124-4C9900F6D2BD}"/>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7EF2612-552C-FC4F-8D55-FD76179E4A03}" type="slidenum">
              <a:rPr lang="en-ES" smtClean="0"/>
              <a:t>‹#›</a:t>
            </a:fld>
            <a:endParaRPr lang="en-ES"/>
          </a:p>
        </p:txBody>
      </p:sp>
    </p:spTree>
    <p:extLst>
      <p:ext uri="{BB962C8B-B14F-4D97-AF65-F5344CB8AC3E}">
        <p14:creationId xmlns:p14="http://schemas.microsoft.com/office/powerpoint/2010/main" val="90264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E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AE979AF-993D-B44A-A058-3581363D450F}" type="datetimeFigureOut">
              <a:rPr lang="en-ES" smtClean="0"/>
              <a:t>04/16/2026</a:t>
            </a:fld>
            <a:endParaRPr lang="en-E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E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E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7DF9181-FF78-CC4B-8677-4D2CB8C9FB05}" type="slidenum">
              <a:rPr lang="en-ES" smtClean="0"/>
              <a:t>‹#›</a:t>
            </a:fld>
            <a:endParaRPr lang="en-ES"/>
          </a:p>
        </p:txBody>
      </p:sp>
    </p:spTree>
    <p:extLst>
      <p:ext uri="{BB962C8B-B14F-4D97-AF65-F5344CB8AC3E}">
        <p14:creationId xmlns:p14="http://schemas.microsoft.com/office/powerpoint/2010/main" val="1927290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Do not edit this slide. Do not add content to this slide.</a:t>
            </a:r>
          </a:p>
        </p:txBody>
      </p:sp>
      <p:sp>
        <p:nvSpPr>
          <p:cNvPr id="4" name="Slide Number Placeholder 3"/>
          <p:cNvSpPr>
            <a:spLocks noGrp="1"/>
          </p:cNvSpPr>
          <p:nvPr>
            <p:ph type="sldNum" sz="quarter" idx="5"/>
          </p:nvPr>
        </p:nvSpPr>
        <p:spPr/>
        <p:txBody>
          <a:bodyPr/>
          <a:lstStyle/>
          <a:p>
            <a:pPr defTabSz="492447">
              <a:defRPr/>
            </a:pPr>
            <a:fld id="{27DF9181-FF78-CC4B-8677-4D2CB8C9FB05}" type="slidenum">
              <a:rPr lang="en-ES">
                <a:solidFill>
                  <a:prstClr val="black"/>
                </a:solidFill>
                <a:latin typeface="Calibri" panose="020F0502020204030204"/>
              </a:rPr>
              <a:pPr defTabSz="492447">
                <a:defRPr/>
              </a:pPr>
              <a:t>1</a:t>
            </a:fld>
            <a:endParaRPr lang="en-ES">
              <a:solidFill>
                <a:prstClr val="black"/>
              </a:solidFill>
              <a:latin typeface="Calibri" panose="020F0502020204030204"/>
            </a:endParaRPr>
          </a:p>
        </p:txBody>
      </p:sp>
    </p:spTree>
    <p:extLst>
      <p:ext uri="{BB962C8B-B14F-4D97-AF65-F5344CB8AC3E}">
        <p14:creationId xmlns:p14="http://schemas.microsoft.com/office/powerpoint/2010/main" val="471736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F9181-FF78-CC4B-8677-4D2CB8C9FB05}" type="slidenum">
              <a:rPr lang="en-ES" smtClean="0"/>
              <a:t>2</a:t>
            </a:fld>
            <a:endParaRPr lang="en-ES"/>
          </a:p>
        </p:txBody>
      </p:sp>
    </p:spTree>
    <p:extLst>
      <p:ext uri="{BB962C8B-B14F-4D97-AF65-F5344CB8AC3E}">
        <p14:creationId xmlns:p14="http://schemas.microsoft.com/office/powerpoint/2010/main" val="1872319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92447">
              <a:defRPr/>
            </a:pPr>
            <a:fld id="{27DF9181-FF78-CC4B-8677-4D2CB8C9FB05}" type="slidenum">
              <a:rPr lang="en-ES">
                <a:solidFill>
                  <a:prstClr val="black"/>
                </a:solidFill>
                <a:latin typeface="Calibri" panose="020F0502020204030204"/>
              </a:rPr>
              <a:pPr defTabSz="492447">
                <a:defRPr/>
              </a:pPr>
              <a:t>13</a:t>
            </a:fld>
            <a:endParaRPr lang="en-ES">
              <a:solidFill>
                <a:prstClr val="black"/>
              </a:solidFill>
              <a:latin typeface="Calibri" panose="020F0502020204030204"/>
            </a:endParaRPr>
          </a:p>
        </p:txBody>
      </p:sp>
    </p:spTree>
    <p:extLst>
      <p:ext uri="{BB962C8B-B14F-4D97-AF65-F5344CB8AC3E}">
        <p14:creationId xmlns:p14="http://schemas.microsoft.com/office/powerpoint/2010/main" val="1985778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r>
              <a:rPr lang="en-US" b="1" dirty="0"/>
              <a:t>Do not edit this slide. Do not add content to this slide.</a:t>
            </a:r>
            <a:endParaRPr b="1" dirty="0"/>
          </a:p>
        </p:txBody>
      </p:sp>
      <p:sp>
        <p:nvSpPr>
          <p:cNvPr id="87" name="Google Shape;87;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0079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Slide Number Placeholder 5"/>
          <p:cNvSpPr>
            <a:spLocks noGrp="1"/>
          </p:cNvSpPr>
          <p:nvPr>
            <p:ph type="sldNum" sz="quarter" idx="12"/>
          </p:nvPr>
        </p:nvSpPr>
        <p:spPr/>
        <p:txBody>
          <a:bodyPr/>
          <a:lstStyle/>
          <a:p>
            <a:fld id="{A93B5EC9-35C3-2E48-B4C1-EF6677BA8B04}" type="slidenum">
              <a:rPr lang="en-ES" smtClean="0"/>
              <a:t>‹#›</a:t>
            </a:fld>
            <a:endParaRPr lang="en-ES"/>
          </a:p>
        </p:txBody>
      </p:sp>
    </p:spTree>
    <p:extLst>
      <p:ext uri="{BB962C8B-B14F-4D97-AF65-F5344CB8AC3E}">
        <p14:creationId xmlns:p14="http://schemas.microsoft.com/office/powerpoint/2010/main" val="3020895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14" name="Google Shape;14;p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9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9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9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9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9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9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9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58985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9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9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9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9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9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9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9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01427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Autofit/>
          </a:bodyPr>
          <a:lstStyle>
            <a:lvl1pPr marL="342900" lvl="0" indent="-171450" algn="l">
              <a:lnSpc>
                <a:spcPct val="90000"/>
              </a:lnSpc>
              <a:spcBef>
                <a:spcPts val="750"/>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800"/>
              <a:buNone/>
              <a:defRPr sz="1350">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26" name="Google Shape;26;p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9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9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9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9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9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9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9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30745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9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9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9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9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9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9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9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37627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39" name="Google Shape;39;p6"/>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1" name="Google Shape;41;p6"/>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9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9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9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9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9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9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9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20189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9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9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9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9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9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9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9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72106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9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9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9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9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9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9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9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2462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Autofit/>
          </a:bodyPr>
          <a:lstStyle>
            <a:lvl1pPr marL="342900" lvl="0" indent="-323850" algn="l">
              <a:lnSpc>
                <a:spcPct val="90000"/>
              </a:lnSpc>
              <a:spcBef>
                <a:spcPts val="750"/>
              </a:spcBef>
              <a:spcAft>
                <a:spcPts val="0"/>
              </a:spcAft>
              <a:buClr>
                <a:schemeClr val="dk1"/>
              </a:buClr>
              <a:buSzPts val="3200"/>
              <a:buChar char="•"/>
              <a:defRPr sz="2400"/>
            </a:lvl1pPr>
            <a:lvl2pPr marL="685800" lvl="1" indent="-304800" algn="l">
              <a:lnSpc>
                <a:spcPct val="90000"/>
              </a:lnSpc>
              <a:spcBef>
                <a:spcPts val="375"/>
              </a:spcBef>
              <a:spcAft>
                <a:spcPts val="0"/>
              </a:spcAft>
              <a:buClr>
                <a:schemeClr val="dk1"/>
              </a:buClr>
              <a:buSzPts val="2800"/>
              <a:buChar char="•"/>
              <a:defRPr sz="2100"/>
            </a:lvl2pPr>
            <a:lvl3pPr marL="1028700" lvl="2" indent="-285750" algn="l">
              <a:lnSpc>
                <a:spcPct val="90000"/>
              </a:lnSpc>
              <a:spcBef>
                <a:spcPts val="375"/>
              </a:spcBef>
              <a:spcAft>
                <a:spcPts val="0"/>
              </a:spcAft>
              <a:buClr>
                <a:schemeClr val="dk1"/>
              </a:buClr>
              <a:buSzPts val="2400"/>
              <a:buChar char="•"/>
              <a:defRPr sz="1800"/>
            </a:lvl3pPr>
            <a:lvl4pPr marL="1371600" lvl="3" indent="-266700" algn="l">
              <a:lnSpc>
                <a:spcPct val="90000"/>
              </a:lnSpc>
              <a:spcBef>
                <a:spcPts val="375"/>
              </a:spcBef>
              <a:spcAft>
                <a:spcPts val="0"/>
              </a:spcAft>
              <a:buClr>
                <a:schemeClr val="dk1"/>
              </a:buClr>
              <a:buSzPts val="2000"/>
              <a:buChar char="•"/>
              <a:defRPr sz="1500"/>
            </a:lvl4pPr>
            <a:lvl5pPr marL="1714500" lvl="4" indent="-266700" algn="l">
              <a:lnSpc>
                <a:spcPct val="90000"/>
              </a:lnSpc>
              <a:spcBef>
                <a:spcPts val="375"/>
              </a:spcBef>
              <a:spcAft>
                <a:spcPts val="0"/>
              </a:spcAft>
              <a:buClr>
                <a:schemeClr val="dk1"/>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57" name="Google Shape;57;p9"/>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58" name="Google Shape;58;p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9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9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9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9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9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9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9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17681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3" name="Google Shape;63;p10"/>
          <p:cNvSpPr>
            <a:spLocks noGrp="1"/>
          </p:cNvSpPr>
          <p:nvPr>
            <p:ph type="pic" idx="2"/>
          </p:nvPr>
        </p:nvSpPr>
        <p:spPr>
          <a:xfrm>
            <a:off x="3887391" y="740569"/>
            <a:ext cx="4629150" cy="3655219"/>
          </a:xfrm>
          <a:prstGeom prst="rect">
            <a:avLst/>
          </a:prstGeom>
          <a:noFill/>
          <a:ln>
            <a:noFill/>
          </a:ln>
        </p:spPr>
      </p:sp>
      <p:sp>
        <p:nvSpPr>
          <p:cNvPr id="64" name="Google Shape;64;p10"/>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65" name="Google Shape;65;p1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9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9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9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9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9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9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9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7969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940248" y="-942380"/>
            <a:ext cx="3263504" cy="7886700"/>
          </a:xfrm>
          <a:prstGeom prst="rect">
            <a:avLst/>
          </a:prstGeom>
          <a:noFill/>
          <a:ln>
            <a:noFill/>
          </a:ln>
        </p:spPr>
        <p:txBody>
          <a:bodyPr spcFirstLastPara="1" wrap="square" lIns="91425" tIns="45700" rIns="91425" bIns="45700" anchor="t" anchorCtr="0">
            <a:no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9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9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9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9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9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9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9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99439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GB" dirty="0"/>
              <a:t>Click to edit Master title style</a:t>
            </a:r>
            <a:endParaRPr lang="en-US" dirty="0"/>
          </a:p>
        </p:txBody>
      </p:sp>
      <p:sp>
        <p:nvSpPr>
          <p:cNvPr id="3" name="Content Placeholder 2"/>
          <p:cNvSpPr>
            <a:spLocks noGrp="1"/>
          </p:cNvSpPr>
          <p:nvPr>
            <p:ph idx="1"/>
          </p:nvPr>
        </p:nvSpPr>
        <p:spPr>
          <a:xfrm>
            <a:off x="628651" y="1059657"/>
            <a:ext cx="2530862" cy="3124993"/>
          </a:xfrm>
          <a:solidFill>
            <a:schemeClr val="bg1">
              <a:lumMod val="95000"/>
            </a:schemeClr>
          </a:solidFill>
          <a:ln w="6350">
            <a:noFill/>
          </a:ln>
        </p:spPr>
        <p:txBody>
          <a:bodyPr lIns="72000" tIns="72000" rIns="72000" bIns="72000"/>
          <a:lstStyle>
            <a:lvl1pPr>
              <a:defRPr>
                <a:solidFill>
                  <a:srgbClr val="E33928"/>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12"/>
          </p:nvPr>
        </p:nvSpPr>
        <p:spPr/>
        <p:txBody>
          <a:bodyPr/>
          <a:lstStyle/>
          <a:p>
            <a:fld id="{A93B5EC9-35C3-2E48-B4C1-EF6677BA8B04}" type="slidenum">
              <a:rPr lang="en-ES" smtClean="0"/>
              <a:t>‹#›</a:t>
            </a:fld>
            <a:endParaRPr lang="en-ES"/>
          </a:p>
        </p:txBody>
      </p:sp>
      <p:sp>
        <p:nvSpPr>
          <p:cNvPr id="5" name="Content Placeholder 2">
            <a:extLst>
              <a:ext uri="{FF2B5EF4-FFF2-40B4-BE49-F238E27FC236}">
                <a16:creationId xmlns:a16="http://schemas.microsoft.com/office/drawing/2014/main" id="{DE2A8665-3D98-5F4C-B8BA-2695EF3EB84B}"/>
              </a:ext>
            </a:extLst>
          </p:cNvPr>
          <p:cNvSpPr>
            <a:spLocks noGrp="1"/>
          </p:cNvSpPr>
          <p:nvPr>
            <p:ph idx="13"/>
          </p:nvPr>
        </p:nvSpPr>
        <p:spPr>
          <a:xfrm>
            <a:off x="3306537" y="1059657"/>
            <a:ext cx="2530862" cy="3124993"/>
          </a:xfrm>
          <a:solidFill>
            <a:schemeClr val="bg1">
              <a:lumMod val="95000"/>
            </a:schemeClr>
          </a:solidFill>
          <a:ln w="6350">
            <a:noFill/>
          </a:ln>
        </p:spPr>
        <p:txBody>
          <a:bodyPr lIns="72000" tIns="72000" rIns="72000" bIns="72000"/>
          <a:lstStyle>
            <a:lvl1pPr>
              <a:defRPr>
                <a:solidFill>
                  <a:srgbClr val="E33928"/>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Content Placeholder 2">
            <a:extLst>
              <a:ext uri="{FF2B5EF4-FFF2-40B4-BE49-F238E27FC236}">
                <a16:creationId xmlns:a16="http://schemas.microsoft.com/office/drawing/2014/main" id="{FE6BF45F-5DB6-A44F-9DEC-ACD9EC85E433}"/>
              </a:ext>
            </a:extLst>
          </p:cNvPr>
          <p:cNvSpPr>
            <a:spLocks noGrp="1"/>
          </p:cNvSpPr>
          <p:nvPr>
            <p:ph idx="14"/>
          </p:nvPr>
        </p:nvSpPr>
        <p:spPr>
          <a:xfrm>
            <a:off x="5984422" y="1059657"/>
            <a:ext cx="2530862" cy="3124993"/>
          </a:xfrm>
          <a:solidFill>
            <a:schemeClr val="bg1">
              <a:lumMod val="95000"/>
            </a:schemeClr>
          </a:solidFill>
          <a:ln w="6350">
            <a:noFill/>
          </a:ln>
        </p:spPr>
        <p:txBody>
          <a:bodyPr lIns="72000" tIns="72000" rIns="72000" bIns="72000"/>
          <a:lstStyle>
            <a:lvl1pPr>
              <a:defRPr>
                <a:solidFill>
                  <a:srgbClr val="E33928"/>
                </a:solidFill>
              </a:defRPr>
            </a:lvl1pPr>
            <a:lvl2pPr algn="just">
              <a:defRPr>
                <a:solidFill>
                  <a:schemeClr val="tx1"/>
                </a:solidFill>
              </a:defRPr>
            </a:lvl2pPr>
            <a:lvl3pPr algn="just">
              <a:defRPr>
                <a:solidFill>
                  <a:schemeClr val="tx1"/>
                </a:solidFill>
              </a:defRPr>
            </a:lvl3pPr>
            <a:lvl4pPr algn="just">
              <a:defRPr>
                <a:solidFill>
                  <a:schemeClr val="tx1"/>
                </a:solidFill>
              </a:defRPr>
            </a:lvl4pPr>
            <a:lvl5pPr algn="just">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96112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349573" y="-447080"/>
            <a:ext cx="4358879" cy="5800725"/>
          </a:xfrm>
          <a:prstGeom prst="rect">
            <a:avLst/>
          </a:prstGeom>
          <a:noFill/>
          <a:ln>
            <a:noFill/>
          </a:ln>
        </p:spPr>
        <p:txBody>
          <a:bodyPr spcFirstLastPara="1" wrap="square" lIns="91425" tIns="45700" rIns="91425" bIns="45700" anchor="t" anchorCtr="0">
            <a:no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9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9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9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9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9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9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9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92914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15183E"/>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35804" y="825115"/>
            <a:ext cx="4929809" cy="1431804"/>
          </a:xfrm>
        </p:spPr>
        <p:txBody>
          <a:bodyPr anchor="b"/>
          <a:lstStyle>
            <a:lvl1pPr algn="l">
              <a:defRPr sz="4500">
                <a:solidFill>
                  <a:schemeClr val="bg1"/>
                </a:solidFill>
              </a:defRPr>
            </a:lvl1pPr>
          </a:lstStyle>
          <a:p>
            <a:r>
              <a:rPr lang="en-GB" dirty="0"/>
              <a:t>Click to edit Master title style</a:t>
            </a:r>
            <a:endParaRPr lang="en-US" dirty="0"/>
          </a:p>
        </p:txBody>
      </p:sp>
      <p:sp>
        <p:nvSpPr>
          <p:cNvPr id="3" name="Subtitle 2"/>
          <p:cNvSpPr>
            <a:spLocks noGrp="1"/>
          </p:cNvSpPr>
          <p:nvPr>
            <p:ph type="subTitle" idx="1" hasCustomPrompt="1"/>
          </p:nvPr>
        </p:nvSpPr>
        <p:spPr>
          <a:xfrm>
            <a:off x="635804" y="2256919"/>
            <a:ext cx="4929809" cy="1669774"/>
          </a:xfrm>
        </p:spPr>
        <p:txBody>
          <a:bodyPr/>
          <a:lstStyle>
            <a:lvl1pPr marL="0" indent="0" algn="l">
              <a:buNone/>
              <a:defRPr sz="1800" b="0" i="0">
                <a:solidFill>
                  <a:srgbClr val="E33928"/>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sp>
        <p:nvSpPr>
          <p:cNvPr id="6" name="Slide Number Placeholder 5"/>
          <p:cNvSpPr>
            <a:spLocks noGrp="1"/>
          </p:cNvSpPr>
          <p:nvPr>
            <p:ph type="sldNum" sz="quarter" idx="12"/>
          </p:nvPr>
        </p:nvSpPr>
        <p:spPr/>
        <p:txBody>
          <a:bodyPr/>
          <a:lstStyle/>
          <a:p>
            <a:fld id="{A93B5EC9-35C3-2E48-B4C1-EF6677BA8B04}" type="slidenum">
              <a:rPr lang="en-ES" smtClean="0"/>
              <a:t>‹#›</a:t>
            </a:fld>
            <a:endParaRPr lang="en-ES"/>
          </a:p>
        </p:txBody>
      </p:sp>
      <p:sp>
        <p:nvSpPr>
          <p:cNvPr id="29" name="Rectangle 28">
            <a:extLst>
              <a:ext uri="{FF2B5EF4-FFF2-40B4-BE49-F238E27FC236}">
                <a16:creationId xmlns:a16="http://schemas.microsoft.com/office/drawing/2014/main" id="{6050442B-4D37-C244-B633-8AA503A1F00B}"/>
              </a:ext>
            </a:extLst>
          </p:cNvPr>
          <p:cNvSpPr/>
          <p:nvPr userDrawn="1"/>
        </p:nvSpPr>
        <p:spPr>
          <a:xfrm>
            <a:off x="1" y="5052270"/>
            <a:ext cx="9144001" cy="91230"/>
          </a:xfrm>
          <a:prstGeom prst="rect">
            <a:avLst/>
          </a:prstGeom>
          <a:solidFill>
            <a:srgbClr val="F8E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sz="1350"/>
          </a:p>
        </p:txBody>
      </p:sp>
    </p:spTree>
    <p:extLst>
      <p:ext uri="{BB962C8B-B14F-4D97-AF65-F5344CB8AC3E}">
        <p14:creationId xmlns:p14="http://schemas.microsoft.com/office/powerpoint/2010/main" val="647203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6856" y="273845"/>
            <a:ext cx="7930243" cy="605630"/>
          </a:xfrm>
        </p:spPr>
        <p:txBody>
          <a:bodyPr anchor="t"/>
          <a:lstStyle/>
          <a:p>
            <a:r>
              <a:rPr lang="en-GB" dirty="0"/>
              <a:t>Click to edit Master title style</a:t>
            </a:r>
            <a:endParaRPr lang="en-US" dirty="0"/>
          </a:p>
        </p:txBody>
      </p:sp>
      <p:sp>
        <p:nvSpPr>
          <p:cNvPr id="3" name="Content Placeholder 2"/>
          <p:cNvSpPr>
            <a:spLocks noGrp="1"/>
          </p:cNvSpPr>
          <p:nvPr>
            <p:ph sz="half" idx="1"/>
          </p:nvPr>
        </p:nvSpPr>
        <p:spPr>
          <a:xfrm>
            <a:off x="628650" y="879475"/>
            <a:ext cx="7912100" cy="3753247"/>
          </a:xfrm>
        </p:spPr>
        <p:txBody>
          <a:bodyPr/>
          <a:lstStyle>
            <a:lvl1pPr>
              <a:defRPr sz="1600">
                <a:solidFill>
                  <a:srgbClr val="15183E"/>
                </a:solidFill>
              </a:defRPr>
            </a:lvl1pPr>
            <a:lvl2pPr>
              <a:defRPr sz="1400">
                <a:solidFill>
                  <a:srgbClr val="15183E"/>
                </a:solidFill>
              </a:defRPr>
            </a:lvl2pPr>
            <a:lvl3pPr>
              <a:defRPr sz="1200">
                <a:solidFill>
                  <a:srgbClr val="15183E"/>
                </a:solidFill>
              </a:defRPr>
            </a:lvl3pPr>
            <a:lvl4pPr>
              <a:defRPr>
                <a:solidFill>
                  <a:srgbClr val="15183E"/>
                </a:solidFill>
              </a:defRPr>
            </a:lvl4pPr>
            <a:lvl5pPr>
              <a:defRPr>
                <a:solidFill>
                  <a:srgbClr val="15183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Slide Number Placeholder 6"/>
          <p:cNvSpPr>
            <a:spLocks noGrp="1"/>
          </p:cNvSpPr>
          <p:nvPr>
            <p:ph type="sldNum" sz="quarter" idx="12"/>
          </p:nvPr>
        </p:nvSpPr>
        <p:spPr/>
        <p:txBody>
          <a:bodyPr/>
          <a:lstStyle/>
          <a:p>
            <a:fld id="{A93B5EC9-35C3-2E48-B4C1-EF6677BA8B04}" type="slidenum">
              <a:rPr lang="en-ES" smtClean="0"/>
              <a:t>‹#›</a:t>
            </a:fld>
            <a:endParaRPr lang="en-ES"/>
          </a:p>
        </p:txBody>
      </p:sp>
    </p:spTree>
    <p:extLst>
      <p:ext uri="{BB962C8B-B14F-4D97-AF65-F5344CB8AC3E}">
        <p14:creationId xmlns:p14="http://schemas.microsoft.com/office/powerpoint/2010/main" val="294140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6857" y="273845"/>
            <a:ext cx="3952392" cy="1076490"/>
          </a:xfrm>
        </p:spPr>
        <p:txBody>
          <a:bodyPr anchor="t"/>
          <a:lstStyle/>
          <a:p>
            <a:r>
              <a:rPr lang="en-GB" dirty="0"/>
              <a:t>Click to edit Master title style</a:t>
            </a:r>
            <a:endParaRPr lang="en-US" dirty="0"/>
          </a:p>
        </p:txBody>
      </p:sp>
      <p:sp>
        <p:nvSpPr>
          <p:cNvPr id="3" name="Content Placeholder 2"/>
          <p:cNvSpPr>
            <a:spLocks noGrp="1"/>
          </p:cNvSpPr>
          <p:nvPr>
            <p:ph sz="half" idx="1"/>
          </p:nvPr>
        </p:nvSpPr>
        <p:spPr>
          <a:xfrm>
            <a:off x="606056" y="1360967"/>
            <a:ext cx="3965944" cy="3164734"/>
          </a:xfrm>
        </p:spPr>
        <p:txBody>
          <a:bodyPr/>
          <a:lstStyle>
            <a:lvl1pPr>
              <a:defRPr sz="1600">
                <a:solidFill>
                  <a:srgbClr val="15183E"/>
                </a:solidFill>
              </a:defRPr>
            </a:lvl1pPr>
            <a:lvl2pPr>
              <a:defRPr sz="1400">
                <a:solidFill>
                  <a:srgbClr val="15183E"/>
                </a:solidFill>
              </a:defRPr>
            </a:lvl2pPr>
            <a:lvl3pPr>
              <a:defRPr sz="1200">
                <a:solidFill>
                  <a:srgbClr val="15183E"/>
                </a:solidFill>
              </a:defRPr>
            </a:lvl3pPr>
            <a:lvl4pPr>
              <a:defRPr>
                <a:solidFill>
                  <a:srgbClr val="15183E"/>
                </a:solidFill>
              </a:defRPr>
            </a:lvl4pPr>
            <a:lvl5pPr>
              <a:defRPr>
                <a:solidFill>
                  <a:srgbClr val="15183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Slide Number Placeholder 6"/>
          <p:cNvSpPr>
            <a:spLocks noGrp="1"/>
          </p:cNvSpPr>
          <p:nvPr>
            <p:ph type="sldNum" sz="quarter" idx="12"/>
          </p:nvPr>
        </p:nvSpPr>
        <p:spPr/>
        <p:txBody>
          <a:bodyPr/>
          <a:lstStyle/>
          <a:p>
            <a:fld id="{A93B5EC9-35C3-2E48-B4C1-EF6677BA8B04}" type="slidenum">
              <a:rPr lang="en-ES" smtClean="0"/>
              <a:t>‹#›</a:t>
            </a:fld>
            <a:endParaRPr lang="en-ES"/>
          </a:p>
        </p:txBody>
      </p:sp>
    </p:spTree>
    <p:extLst>
      <p:ext uri="{BB962C8B-B14F-4D97-AF65-F5344CB8AC3E}">
        <p14:creationId xmlns:p14="http://schemas.microsoft.com/office/powerpoint/2010/main" val="2257423956"/>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GB" dirty="0"/>
              <a:t>Click to edit Master title style</a:t>
            </a:r>
            <a:endParaRPr lang="en-US" dirty="0"/>
          </a:p>
        </p:txBody>
      </p:sp>
      <p:sp>
        <p:nvSpPr>
          <p:cNvPr id="3" name="Content Placeholder 2"/>
          <p:cNvSpPr>
            <a:spLocks noGrp="1"/>
          </p:cNvSpPr>
          <p:nvPr>
            <p:ph sz="half" idx="1"/>
          </p:nvPr>
        </p:nvSpPr>
        <p:spPr>
          <a:xfrm>
            <a:off x="628650" y="879475"/>
            <a:ext cx="3744000" cy="3753247"/>
          </a:xfrm>
        </p:spPr>
        <p:txBody>
          <a:bodyPr/>
          <a:lstStyle>
            <a:lvl1pPr>
              <a:defRPr sz="1600">
                <a:solidFill>
                  <a:srgbClr val="15183E"/>
                </a:solidFill>
              </a:defRPr>
            </a:lvl1pPr>
            <a:lvl2pPr>
              <a:defRPr sz="1400">
                <a:solidFill>
                  <a:srgbClr val="15183E"/>
                </a:solidFill>
              </a:defRPr>
            </a:lvl2pPr>
            <a:lvl3pPr>
              <a:defRPr sz="1200">
                <a:solidFill>
                  <a:srgbClr val="15183E"/>
                </a:solidFill>
              </a:defRPr>
            </a:lvl3pPr>
            <a:lvl4pPr>
              <a:defRPr>
                <a:solidFill>
                  <a:srgbClr val="15183E"/>
                </a:solidFill>
              </a:defRPr>
            </a:lvl4pPr>
            <a:lvl5pPr>
              <a:defRPr>
                <a:solidFill>
                  <a:srgbClr val="15183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Slide Number Placeholder 6"/>
          <p:cNvSpPr>
            <a:spLocks noGrp="1"/>
          </p:cNvSpPr>
          <p:nvPr>
            <p:ph type="sldNum" sz="quarter" idx="12"/>
          </p:nvPr>
        </p:nvSpPr>
        <p:spPr/>
        <p:txBody>
          <a:bodyPr/>
          <a:lstStyle/>
          <a:p>
            <a:fld id="{A93B5EC9-35C3-2E48-B4C1-EF6677BA8B04}" type="slidenum">
              <a:rPr lang="en-ES" smtClean="0"/>
              <a:t>‹#›</a:t>
            </a:fld>
            <a:endParaRPr lang="en-ES"/>
          </a:p>
        </p:txBody>
      </p:sp>
      <p:sp>
        <p:nvSpPr>
          <p:cNvPr id="6" name="Content Placeholder 2">
            <a:extLst>
              <a:ext uri="{FF2B5EF4-FFF2-40B4-BE49-F238E27FC236}">
                <a16:creationId xmlns:a16="http://schemas.microsoft.com/office/drawing/2014/main" id="{2B6BF8B1-29B1-754E-BDE2-3A6D2E1B93F0}"/>
              </a:ext>
            </a:extLst>
          </p:cNvPr>
          <p:cNvSpPr>
            <a:spLocks noGrp="1"/>
          </p:cNvSpPr>
          <p:nvPr>
            <p:ph sz="half" idx="13"/>
          </p:nvPr>
        </p:nvSpPr>
        <p:spPr>
          <a:xfrm>
            <a:off x="4788024" y="879475"/>
            <a:ext cx="3744000" cy="3753247"/>
          </a:xfrm>
        </p:spPr>
        <p:txBody>
          <a:bodyPr/>
          <a:lstStyle>
            <a:lvl1pPr>
              <a:defRPr sz="1600">
                <a:solidFill>
                  <a:srgbClr val="15183E"/>
                </a:solidFill>
              </a:defRPr>
            </a:lvl1pPr>
            <a:lvl2pPr>
              <a:defRPr sz="1400">
                <a:solidFill>
                  <a:srgbClr val="15183E"/>
                </a:solidFill>
              </a:defRPr>
            </a:lvl2pPr>
            <a:lvl3pPr>
              <a:defRPr sz="1200">
                <a:solidFill>
                  <a:srgbClr val="15183E"/>
                </a:solidFill>
              </a:defRPr>
            </a:lvl3pPr>
            <a:lvl4pPr>
              <a:defRPr>
                <a:solidFill>
                  <a:srgbClr val="15183E"/>
                </a:solidFill>
              </a:defRPr>
            </a:lvl4pPr>
            <a:lvl5pPr>
              <a:defRPr>
                <a:solidFill>
                  <a:srgbClr val="15183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492511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15183E"/>
        </a:solidFill>
        <a:effectLst/>
      </p:bgPr>
    </p:bg>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EF81CEA5-7B09-1940-8891-948ECDCED1DF}"/>
              </a:ext>
            </a:extLst>
          </p:cNvPr>
          <p:cNvSpPr>
            <a:spLocks noGrp="1"/>
          </p:cNvSpPr>
          <p:nvPr>
            <p:ph type="ctrTitle"/>
          </p:nvPr>
        </p:nvSpPr>
        <p:spPr>
          <a:xfrm>
            <a:off x="635804" y="825115"/>
            <a:ext cx="4929809" cy="1431804"/>
          </a:xfrm>
        </p:spPr>
        <p:txBody>
          <a:bodyPr anchor="b"/>
          <a:lstStyle>
            <a:lvl1pPr algn="l">
              <a:defRPr sz="4500">
                <a:solidFill>
                  <a:schemeClr val="bg1"/>
                </a:solidFill>
              </a:defRPr>
            </a:lvl1pPr>
          </a:lstStyle>
          <a:p>
            <a:r>
              <a:rPr lang="en-GB" dirty="0"/>
              <a:t>Click to edit Master title style</a:t>
            </a:r>
            <a:endParaRPr lang="en-US" dirty="0"/>
          </a:p>
        </p:txBody>
      </p:sp>
      <p:sp>
        <p:nvSpPr>
          <p:cNvPr id="23" name="Subtitle 2">
            <a:extLst>
              <a:ext uri="{FF2B5EF4-FFF2-40B4-BE49-F238E27FC236}">
                <a16:creationId xmlns:a16="http://schemas.microsoft.com/office/drawing/2014/main" id="{BA2F10F2-46BC-BA45-BA94-AAC28FC58802}"/>
              </a:ext>
            </a:extLst>
          </p:cNvPr>
          <p:cNvSpPr>
            <a:spLocks noGrp="1"/>
          </p:cNvSpPr>
          <p:nvPr>
            <p:ph type="subTitle" idx="1" hasCustomPrompt="1"/>
          </p:nvPr>
        </p:nvSpPr>
        <p:spPr>
          <a:xfrm>
            <a:off x="635804" y="2256919"/>
            <a:ext cx="4929809" cy="1669774"/>
          </a:xfrm>
        </p:spPr>
        <p:txBody>
          <a:bodyPr/>
          <a:lstStyle>
            <a:lvl1pPr marL="0" indent="0" algn="l">
              <a:buNone/>
              <a:defRPr sz="1800" b="0" i="0">
                <a:solidFill>
                  <a:srgbClr val="83CAED"/>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sp>
        <p:nvSpPr>
          <p:cNvPr id="19" name="Slide Number Placeholder 5">
            <a:extLst>
              <a:ext uri="{FF2B5EF4-FFF2-40B4-BE49-F238E27FC236}">
                <a16:creationId xmlns:a16="http://schemas.microsoft.com/office/drawing/2014/main" id="{9D5209BD-6C75-C845-B1AD-A01A30541946}"/>
              </a:ext>
            </a:extLst>
          </p:cNvPr>
          <p:cNvSpPr>
            <a:spLocks noGrp="1"/>
          </p:cNvSpPr>
          <p:nvPr>
            <p:ph type="sldNum" sz="quarter" idx="12"/>
          </p:nvPr>
        </p:nvSpPr>
        <p:spPr>
          <a:xfrm>
            <a:off x="7939511" y="4644970"/>
            <a:ext cx="594889" cy="273844"/>
          </a:xfrm>
        </p:spPr>
        <p:txBody>
          <a:bodyPr/>
          <a:lstStyle>
            <a:lvl1pPr>
              <a:defRPr>
                <a:solidFill>
                  <a:schemeClr val="bg1"/>
                </a:solidFill>
              </a:defRPr>
            </a:lvl1pPr>
          </a:lstStyle>
          <a:p>
            <a:fld id="{A93B5EC9-35C3-2E48-B4C1-EF6677BA8B04}" type="slidenum">
              <a:rPr lang="en-ES" smtClean="0"/>
              <a:pPr/>
              <a:t>‹#›</a:t>
            </a:fld>
            <a:endParaRPr lang="en-ES" dirty="0"/>
          </a:p>
        </p:txBody>
      </p:sp>
      <p:grpSp>
        <p:nvGrpSpPr>
          <p:cNvPr id="20" name="Group 19">
            <a:extLst>
              <a:ext uri="{FF2B5EF4-FFF2-40B4-BE49-F238E27FC236}">
                <a16:creationId xmlns:a16="http://schemas.microsoft.com/office/drawing/2014/main" id="{DCD9215C-8185-D144-8089-29AEEFF754BB}"/>
              </a:ext>
            </a:extLst>
          </p:cNvPr>
          <p:cNvGrpSpPr/>
          <p:nvPr userDrawn="1"/>
        </p:nvGrpSpPr>
        <p:grpSpPr>
          <a:xfrm>
            <a:off x="228500" y="4478344"/>
            <a:ext cx="8305900" cy="607097"/>
            <a:chOff x="228500" y="4478344"/>
            <a:chExt cx="8305900" cy="607097"/>
          </a:xfrm>
        </p:grpSpPr>
        <p:pic>
          <p:nvPicPr>
            <p:cNvPr id="35" name="Picture 34">
              <a:extLst>
                <a:ext uri="{FF2B5EF4-FFF2-40B4-BE49-F238E27FC236}">
                  <a16:creationId xmlns:a16="http://schemas.microsoft.com/office/drawing/2014/main" id="{71AD0E1E-2E36-A04D-B039-85B6D2FA6D29}"/>
                </a:ext>
              </a:extLst>
            </p:cNvPr>
            <p:cNvPicPr>
              <a:picLocks noChangeAspect="1"/>
            </p:cNvPicPr>
            <p:nvPr userDrawn="1"/>
          </p:nvPicPr>
          <p:blipFill>
            <a:blip r:embed="rId2"/>
            <a:srcRect/>
            <a:stretch/>
          </p:blipFill>
          <p:spPr>
            <a:xfrm>
              <a:off x="228500" y="4478344"/>
              <a:ext cx="258623" cy="607097"/>
            </a:xfrm>
            <a:prstGeom prst="rect">
              <a:avLst/>
            </a:prstGeom>
          </p:spPr>
        </p:pic>
        <p:cxnSp>
          <p:nvCxnSpPr>
            <p:cNvPr id="24" name="Straight Connector 23">
              <a:extLst>
                <a:ext uri="{FF2B5EF4-FFF2-40B4-BE49-F238E27FC236}">
                  <a16:creationId xmlns:a16="http://schemas.microsoft.com/office/drawing/2014/main" id="{02B608AA-1CA7-5E43-9232-5CDC233019D0}"/>
                </a:ext>
              </a:extLst>
            </p:cNvPr>
            <p:cNvCxnSpPr>
              <a:cxnSpLocks/>
            </p:cNvCxnSpPr>
            <p:nvPr userDrawn="1"/>
          </p:nvCxnSpPr>
          <p:spPr>
            <a:xfrm>
              <a:off x="609600" y="4622800"/>
              <a:ext cx="7924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11006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GB" dirty="0"/>
              <a:t>Click to edit Master title style</a:t>
            </a:r>
            <a:endParaRPr lang="en-US" dirty="0"/>
          </a:p>
        </p:txBody>
      </p:sp>
      <p:sp>
        <p:nvSpPr>
          <p:cNvPr id="5" name="Slide Number Placeholder 4"/>
          <p:cNvSpPr>
            <a:spLocks noGrp="1"/>
          </p:cNvSpPr>
          <p:nvPr>
            <p:ph type="sldNum" sz="quarter" idx="12"/>
          </p:nvPr>
        </p:nvSpPr>
        <p:spPr/>
        <p:txBody>
          <a:bodyPr/>
          <a:lstStyle/>
          <a:p>
            <a:fld id="{A93B5EC9-35C3-2E48-B4C1-EF6677BA8B04}" type="slidenum">
              <a:rPr lang="en-ES" smtClean="0"/>
              <a:t>‹#›</a:t>
            </a:fld>
            <a:endParaRPr lang="en-ES"/>
          </a:p>
        </p:txBody>
      </p:sp>
    </p:spTree>
    <p:extLst>
      <p:ext uri="{BB962C8B-B14F-4D97-AF65-F5344CB8AC3E}">
        <p14:creationId xmlns:p14="http://schemas.microsoft.com/office/powerpoint/2010/main" val="3039526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93B5EC9-35C3-2E48-B4C1-EF6677BA8B04}" type="slidenum">
              <a:rPr lang="en-ES" smtClean="0"/>
              <a:t>‹#›</a:t>
            </a:fld>
            <a:endParaRPr lang="en-ES"/>
          </a:p>
        </p:txBody>
      </p:sp>
    </p:spTree>
    <p:extLst>
      <p:ext uri="{BB962C8B-B14F-4D97-AF65-F5344CB8AC3E}">
        <p14:creationId xmlns:p14="http://schemas.microsoft.com/office/powerpoint/2010/main" val="324595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6857" y="273845"/>
            <a:ext cx="7886700" cy="605630"/>
          </a:xfrm>
          <a:prstGeom prst="rect">
            <a:avLst/>
          </a:prstGeom>
        </p:spPr>
        <p:txBody>
          <a:bodyPr vert="horz" lIns="0" tIns="36000" rIns="0" bIns="36000" rtlCol="0" anchor="t">
            <a:normAutofit/>
          </a:bodyPr>
          <a:lstStyle/>
          <a:p>
            <a:r>
              <a:rPr lang="en-GB" dirty="0"/>
              <a:t>Click to edit Master title style</a:t>
            </a:r>
            <a:endParaRPr lang="en-US" dirty="0"/>
          </a:p>
        </p:txBody>
      </p:sp>
      <p:sp>
        <p:nvSpPr>
          <p:cNvPr id="3" name="Text Placeholder 2"/>
          <p:cNvSpPr>
            <a:spLocks noGrp="1"/>
          </p:cNvSpPr>
          <p:nvPr>
            <p:ph type="body" idx="1"/>
          </p:nvPr>
        </p:nvSpPr>
        <p:spPr>
          <a:xfrm>
            <a:off x="616857" y="879475"/>
            <a:ext cx="7917543" cy="3634468"/>
          </a:xfrm>
          <a:prstGeom prst="rect">
            <a:avLst/>
          </a:prstGeom>
        </p:spPr>
        <p:txBody>
          <a:bodyPr vert="horz" lIns="0" tIns="36000" rIns="0" bIns="3600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4"/>
          </p:nvPr>
        </p:nvSpPr>
        <p:spPr>
          <a:xfrm>
            <a:off x="7939511" y="4644970"/>
            <a:ext cx="594889" cy="273844"/>
          </a:xfrm>
          <a:prstGeom prst="rect">
            <a:avLst/>
          </a:prstGeom>
        </p:spPr>
        <p:txBody>
          <a:bodyPr vert="horz" lIns="0" tIns="0" rIns="0" bIns="0" rtlCol="0" anchor="ctr"/>
          <a:lstStyle>
            <a:lvl1pPr algn="r">
              <a:defRPr sz="1500" b="0" i="0">
                <a:solidFill>
                  <a:srgbClr val="181A40"/>
                </a:solidFill>
                <a:latin typeface="Calibri" panose="020F0502020204030204" pitchFamily="34" charset="0"/>
                <a:cs typeface="Calibri" panose="020F0502020204030204" pitchFamily="34" charset="0"/>
              </a:defRPr>
            </a:lvl1pPr>
          </a:lstStyle>
          <a:p>
            <a:fld id="{A93B5EC9-35C3-2E48-B4C1-EF6677BA8B04}" type="slidenum">
              <a:rPr lang="en-ES" smtClean="0"/>
              <a:pPr/>
              <a:t>‹#›</a:t>
            </a:fld>
            <a:endParaRPr lang="en-ES" dirty="0"/>
          </a:p>
        </p:txBody>
      </p:sp>
      <p:grpSp>
        <p:nvGrpSpPr>
          <p:cNvPr id="16" name="Group 15">
            <a:extLst>
              <a:ext uri="{FF2B5EF4-FFF2-40B4-BE49-F238E27FC236}">
                <a16:creationId xmlns:a16="http://schemas.microsoft.com/office/drawing/2014/main" id="{523D5D82-5565-9244-820D-C40452153CD5}"/>
              </a:ext>
            </a:extLst>
          </p:cNvPr>
          <p:cNvGrpSpPr/>
          <p:nvPr userDrawn="1"/>
        </p:nvGrpSpPr>
        <p:grpSpPr>
          <a:xfrm>
            <a:off x="-1085851" y="-87875"/>
            <a:ext cx="243641" cy="1602245"/>
            <a:chOff x="-3804988" y="168965"/>
            <a:chExt cx="729215" cy="6394001"/>
          </a:xfrm>
        </p:grpSpPr>
        <p:sp>
          <p:nvSpPr>
            <p:cNvPr id="8" name="Oval 7">
              <a:extLst>
                <a:ext uri="{FF2B5EF4-FFF2-40B4-BE49-F238E27FC236}">
                  <a16:creationId xmlns:a16="http://schemas.microsoft.com/office/drawing/2014/main" id="{7612AFCC-79E7-8F43-B10B-DC9B3821EB7F}"/>
                </a:ext>
              </a:extLst>
            </p:cNvPr>
            <p:cNvSpPr/>
            <p:nvPr userDrawn="1"/>
          </p:nvSpPr>
          <p:spPr>
            <a:xfrm>
              <a:off x="-3804988" y="168965"/>
              <a:ext cx="729215" cy="729215"/>
            </a:xfrm>
            <a:prstGeom prst="ellipse">
              <a:avLst/>
            </a:prstGeom>
            <a:solidFill>
              <a:srgbClr val="151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sz="1350"/>
            </a:p>
          </p:txBody>
        </p:sp>
        <p:sp>
          <p:nvSpPr>
            <p:cNvPr id="9" name="Oval 8">
              <a:extLst>
                <a:ext uri="{FF2B5EF4-FFF2-40B4-BE49-F238E27FC236}">
                  <a16:creationId xmlns:a16="http://schemas.microsoft.com/office/drawing/2014/main" id="{01A177CA-3D58-AA4C-A405-3DF2883BE2C4}"/>
                </a:ext>
              </a:extLst>
            </p:cNvPr>
            <p:cNvSpPr/>
            <p:nvPr userDrawn="1"/>
          </p:nvSpPr>
          <p:spPr>
            <a:xfrm>
              <a:off x="-3804988" y="1113096"/>
              <a:ext cx="729215" cy="729215"/>
            </a:xfrm>
            <a:prstGeom prst="ellipse">
              <a:avLst/>
            </a:prstGeom>
            <a:solidFill>
              <a:srgbClr val="84C9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sz="1350"/>
            </a:p>
          </p:txBody>
        </p:sp>
        <p:sp>
          <p:nvSpPr>
            <p:cNvPr id="10" name="Oval 9">
              <a:extLst>
                <a:ext uri="{FF2B5EF4-FFF2-40B4-BE49-F238E27FC236}">
                  <a16:creationId xmlns:a16="http://schemas.microsoft.com/office/drawing/2014/main" id="{2931AA96-87F9-DF45-B4EC-E013630A472D}"/>
                </a:ext>
              </a:extLst>
            </p:cNvPr>
            <p:cNvSpPr/>
            <p:nvPr userDrawn="1"/>
          </p:nvSpPr>
          <p:spPr>
            <a:xfrm>
              <a:off x="-3804988" y="2057227"/>
              <a:ext cx="729215" cy="729215"/>
            </a:xfrm>
            <a:prstGeom prst="ellipse">
              <a:avLst/>
            </a:prstGeom>
            <a:solidFill>
              <a:srgbClr val="004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sz="1350"/>
            </a:p>
          </p:txBody>
        </p:sp>
        <p:sp>
          <p:nvSpPr>
            <p:cNvPr id="11" name="Oval 10">
              <a:extLst>
                <a:ext uri="{FF2B5EF4-FFF2-40B4-BE49-F238E27FC236}">
                  <a16:creationId xmlns:a16="http://schemas.microsoft.com/office/drawing/2014/main" id="{56E67ABF-F2FE-7840-A281-64284A0A91AB}"/>
                </a:ext>
              </a:extLst>
            </p:cNvPr>
            <p:cNvSpPr/>
            <p:nvPr userDrawn="1"/>
          </p:nvSpPr>
          <p:spPr>
            <a:xfrm>
              <a:off x="-3804988" y="3001358"/>
              <a:ext cx="729215" cy="729215"/>
            </a:xfrm>
            <a:prstGeom prst="ellipse">
              <a:avLst/>
            </a:prstGeom>
            <a:solidFill>
              <a:srgbClr val="D2D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sz="1350"/>
            </a:p>
          </p:txBody>
        </p:sp>
        <p:sp>
          <p:nvSpPr>
            <p:cNvPr id="12" name="Oval 11">
              <a:extLst>
                <a:ext uri="{FF2B5EF4-FFF2-40B4-BE49-F238E27FC236}">
                  <a16:creationId xmlns:a16="http://schemas.microsoft.com/office/drawing/2014/main" id="{8567535E-3C90-E246-9A10-52DEA058ECD5}"/>
                </a:ext>
              </a:extLst>
            </p:cNvPr>
            <p:cNvSpPr/>
            <p:nvPr userDrawn="1"/>
          </p:nvSpPr>
          <p:spPr>
            <a:xfrm>
              <a:off x="-3804988" y="3945489"/>
              <a:ext cx="729215" cy="729215"/>
            </a:xfrm>
            <a:prstGeom prst="ellipse">
              <a:avLst/>
            </a:prstGeom>
            <a:solidFill>
              <a:srgbClr val="E33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sz="1350"/>
            </a:p>
          </p:txBody>
        </p:sp>
        <p:sp>
          <p:nvSpPr>
            <p:cNvPr id="13" name="Oval 12">
              <a:extLst>
                <a:ext uri="{FF2B5EF4-FFF2-40B4-BE49-F238E27FC236}">
                  <a16:creationId xmlns:a16="http://schemas.microsoft.com/office/drawing/2014/main" id="{7082067E-C86F-FA47-A1C7-F07A0411827A}"/>
                </a:ext>
              </a:extLst>
            </p:cNvPr>
            <p:cNvSpPr/>
            <p:nvPr userDrawn="1"/>
          </p:nvSpPr>
          <p:spPr>
            <a:xfrm>
              <a:off x="-3804988" y="4889620"/>
              <a:ext cx="729215" cy="729215"/>
            </a:xfrm>
            <a:prstGeom prst="ellipse">
              <a:avLst/>
            </a:prstGeom>
            <a:solidFill>
              <a:srgbClr val="B0B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sz="1350"/>
            </a:p>
          </p:txBody>
        </p:sp>
        <p:sp>
          <p:nvSpPr>
            <p:cNvPr id="14" name="Oval 13">
              <a:extLst>
                <a:ext uri="{FF2B5EF4-FFF2-40B4-BE49-F238E27FC236}">
                  <a16:creationId xmlns:a16="http://schemas.microsoft.com/office/drawing/2014/main" id="{4F09F12F-6D0F-C044-B85B-EF742E08CCDE}"/>
                </a:ext>
              </a:extLst>
            </p:cNvPr>
            <p:cNvSpPr/>
            <p:nvPr userDrawn="1"/>
          </p:nvSpPr>
          <p:spPr>
            <a:xfrm>
              <a:off x="-3804988" y="5833751"/>
              <a:ext cx="729215" cy="729215"/>
            </a:xfrm>
            <a:prstGeom prst="ellipse">
              <a:avLst/>
            </a:prstGeom>
            <a:solidFill>
              <a:srgbClr val="F8E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sz="1350"/>
            </a:p>
          </p:txBody>
        </p:sp>
      </p:grpSp>
      <p:grpSp>
        <p:nvGrpSpPr>
          <p:cNvPr id="23" name="Group 22">
            <a:extLst>
              <a:ext uri="{FF2B5EF4-FFF2-40B4-BE49-F238E27FC236}">
                <a16:creationId xmlns:a16="http://schemas.microsoft.com/office/drawing/2014/main" id="{D9FC8D11-4611-0A4E-84A2-AE376DE5ED19}"/>
              </a:ext>
            </a:extLst>
          </p:cNvPr>
          <p:cNvGrpSpPr/>
          <p:nvPr userDrawn="1"/>
        </p:nvGrpSpPr>
        <p:grpSpPr>
          <a:xfrm>
            <a:off x="228500" y="4478344"/>
            <a:ext cx="8305900" cy="607097"/>
            <a:chOff x="228500" y="4478344"/>
            <a:chExt cx="8305900" cy="607097"/>
          </a:xfrm>
        </p:grpSpPr>
        <p:pic>
          <p:nvPicPr>
            <p:cNvPr id="18" name="Picture 17">
              <a:extLst>
                <a:ext uri="{FF2B5EF4-FFF2-40B4-BE49-F238E27FC236}">
                  <a16:creationId xmlns:a16="http://schemas.microsoft.com/office/drawing/2014/main" id="{3C01CDAE-AC08-A04F-A156-90DB41AE38AB}"/>
                </a:ext>
              </a:extLst>
            </p:cNvPr>
            <p:cNvPicPr>
              <a:picLocks noChangeAspect="1"/>
            </p:cNvPicPr>
            <p:nvPr userDrawn="1"/>
          </p:nvPicPr>
          <p:blipFill>
            <a:blip r:embed="rId11"/>
            <a:srcRect/>
            <a:stretch/>
          </p:blipFill>
          <p:spPr>
            <a:xfrm>
              <a:off x="228500" y="4478344"/>
              <a:ext cx="258623" cy="607097"/>
            </a:xfrm>
            <a:prstGeom prst="rect">
              <a:avLst/>
            </a:prstGeom>
          </p:spPr>
        </p:pic>
        <p:cxnSp>
          <p:nvCxnSpPr>
            <p:cNvPr id="21" name="Straight Connector 20">
              <a:extLst>
                <a:ext uri="{FF2B5EF4-FFF2-40B4-BE49-F238E27FC236}">
                  <a16:creationId xmlns:a16="http://schemas.microsoft.com/office/drawing/2014/main" id="{78DE5A2D-7552-B743-9452-F5721F56B39E}"/>
                </a:ext>
              </a:extLst>
            </p:cNvPr>
            <p:cNvCxnSpPr>
              <a:cxnSpLocks/>
            </p:cNvCxnSpPr>
            <p:nvPr userDrawn="1"/>
          </p:nvCxnSpPr>
          <p:spPr>
            <a:xfrm>
              <a:off x="609600" y="4622800"/>
              <a:ext cx="7924800" cy="0"/>
            </a:xfrm>
            <a:prstGeom prst="line">
              <a:avLst/>
            </a:prstGeom>
            <a:ln w="25400">
              <a:solidFill>
                <a:srgbClr val="181A4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0925449"/>
      </p:ext>
    </p:extLst>
  </p:cSld>
  <p:clrMap bg1="lt1" tx1="dk1" bg2="lt2" tx2="dk2" accent1="accent1" accent2="accent2" accent3="accent3" accent4="accent4" accent5="accent5" accent6="accent6" hlink="hlink" folHlink="folHlink"/>
  <p:sldLayoutIdLst>
    <p:sldLayoutId id="2147483685" r:id="rId1"/>
    <p:sldLayoutId id="2147483697" r:id="rId2"/>
    <p:sldLayoutId id="2147483692" r:id="rId3"/>
    <p:sldLayoutId id="2147483698" r:id="rId4"/>
    <p:sldLayoutId id="2147483700" r:id="rId5"/>
    <p:sldLayoutId id="2147483699" r:id="rId6"/>
    <p:sldLayoutId id="2147483688" r:id="rId7"/>
    <p:sldLayoutId id="2147483690" r:id="rId8"/>
    <p:sldLayoutId id="2147483691" r:id="rId9"/>
  </p:sldLayoutIdLst>
  <p:hf hdr="0" ftr="0" dt="0"/>
  <p:txStyles>
    <p:titleStyle>
      <a:lvl1pPr algn="l" defTabSz="685800" rtl="0" eaLnBrk="1" latinLnBrk="0" hangingPunct="1">
        <a:lnSpc>
          <a:spcPct val="90000"/>
        </a:lnSpc>
        <a:spcBef>
          <a:spcPct val="0"/>
        </a:spcBef>
        <a:buNone/>
        <a:defRPr sz="3300" kern="1200">
          <a:solidFill>
            <a:srgbClr val="E33928"/>
          </a:solidFill>
          <a:latin typeface="Georgia" panose="02040502050405020303" pitchFamily="18" charset="0"/>
          <a:ea typeface="+mj-ea"/>
          <a:cs typeface="+mj-cs"/>
        </a:defRPr>
      </a:lvl1pPr>
    </p:titleStyle>
    <p:bodyStyle>
      <a:lvl1pPr marL="144000" indent="-144000" algn="l" defTabSz="685800" rtl="0" eaLnBrk="1" latinLnBrk="0" hangingPunct="1">
        <a:lnSpc>
          <a:spcPct val="90000"/>
        </a:lnSpc>
        <a:spcBef>
          <a:spcPts val="750"/>
        </a:spcBef>
        <a:buClr>
          <a:srgbClr val="E33928"/>
        </a:buClr>
        <a:buFont typeface="Arial" panose="020B0604020202020204" pitchFamily="34" charset="0"/>
        <a:buChar char="•"/>
        <a:defRPr sz="1800" kern="1200">
          <a:solidFill>
            <a:srgbClr val="15183E"/>
          </a:solidFill>
          <a:latin typeface="+mn-lt"/>
          <a:ea typeface="+mn-ea"/>
          <a:cs typeface="+mn-cs"/>
        </a:defRPr>
      </a:lvl1pPr>
      <a:lvl2pPr marL="288000" indent="-144000" algn="l" defTabSz="685800" rtl="0" eaLnBrk="1" latinLnBrk="0" hangingPunct="1">
        <a:lnSpc>
          <a:spcPct val="90000"/>
        </a:lnSpc>
        <a:spcBef>
          <a:spcPts val="375"/>
        </a:spcBef>
        <a:buClr>
          <a:srgbClr val="004B98"/>
        </a:buClr>
        <a:buFont typeface="Arial" panose="020B0604020202020204" pitchFamily="34" charset="0"/>
        <a:buChar char="•"/>
        <a:defRPr sz="1600" kern="1200">
          <a:solidFill>
            <a:srgbClr val="B0B655"/>
          </a:solidFill>
          <a:latin typeface="+mn-lt"/>
          <a:ea typeface="+mn-ea"/>
          <a:cs typeface="+mn-cs"/>
        </a:defRPr>
      </a:lvl2pPr>
      <a:lvl3pPr marL="432000" indent="-144000" algn="l" defTabSz="685800" rtl="0" eaLnBrk="1" latinLnBrk="0" hangingPunct="1">
        <a:lnSpc>
          <a:spcPct val="90000"/>
        </a:lnSpc>
        <a:spcBef>
          <a:spcPts val="375"/>
        </a:spcBef>
        <a:buClr>
          <a:srgbClr val="B0B655"/>
        </a:buClr>
        <a:buFont typeface="Arial" panose="020B0604020202020204" pitchFamily="34" charset="0"/>
        <a:buChar char="•"/>
        <a:defRPr sz="1400" kern="1200">
          <a:solidFill>
            <a:srgbClr val="004B98"/>
          </a:solidFill>
          <a:latin typeface="+mn-lt"/>
          <a:ea typeface="+mn-ea"/>
          <a:cs typeface="+mn-cs"/>
        </a:defRPr>
      </a:lvl3pPr>
      <a:lvl4pPr marL="576000" indent="-144000" algn="l" defTabSz="685800" rtl="0" eaLnBrk="1" latinLnBrk="0" hangingPunct="1">
        <a:lnSpc>
          <a:spcPct val="90000"/>
        </a:lnSpc>
        <a:spcBef>
          <a:spcPts val="375"/>
        </a:spcBef>
        <a:buClr>
          <a:srgbClr val="B0B655"/>
        </a:buClr>
        <a:buFont typeface="Arial" panose="020B0604020202020204" pitchFamily="34" charset="0"/>
        <a:buChar char="•"/>
        <a:defRPr sz="1200" kern="1200">
          <a:solidFill>
            <a:srgbClr val="15183E"/>
          </a:solidFill>
          <a:latin typeface="+mn-lt"/>
          <a:ea typeface="+mn-ea"/>
          <a:cs typeface="+mn-cs"/>
        </a:defRPr>
      </a:lvl4pPr>
      <a:lvl5pPr marL="540000" indent="-108000" algn="l" defTabSz="685800" rtl="0" eaLnBrk="1" latinLnBrk="0" hangingPunct="1">
        <a:lnSpc>
          <a:spcPct val="90000"/>
        </a:lnSpc>
        <a:spcBef>
          <a:spcPts val="375"/>
        </a:spcBef>
        <a:buClr>
          <a:srgbClr val="B0B655"/>
        </a:buClr>
        <a:buFont typeface="Arial" panose="020B0604020202020204" pitchFamily="34" charset="0"/>
        <a:buChar char="•"/>
        <a:defRPr sz="1000" kern="1200">
          <a:solidFill>
            <a:srgbClr val="15183E"/>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5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 name="Google Shape;7;p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9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9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9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9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9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9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9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9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4008667"/>
      </p:ext>
    </p:extLst>
  </p:cSld>
  <p:clrMap bg1="lt1" tx1="dk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hyperlink" Target="mailto:w9jj@arrl.or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85A78EE-A878-46A7-A1F1-D817A502B158}"/>
              </a:ext>
            </a:extLst>
          </p:cNvPr>
          <p:cNvSpPr txBox="1"/>
          <p:nvPr/>
        </p:nvSpPr>
        <p:spPr>
          <a:xfrm>
            <a:off x="619538" y="381000"/>
            <a:ext cx="7865165" cy="415498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The following presentation and all materials provided are the intellectual property of </a:t>
            </a:r>
            <a:b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br>
            <a: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The American Radio Relay League, Inc. (“ARRL</a:t>
            </a:r>
            <a:r>
              <a:rPr lang="en-US" sz="2400" b="1" dirty="0">
                <a:solidFill>
                  <a:prstClr val="white"/>
                </a:solidFill>
                <a:latin typeface="Calibri" panose="020F0502020204030204" pitchFamily="34" charset="0"/>
                <a:ea typeface="Calibri" panose="020F0502020204030204" pitchFamily="34" charset="0"/>
              </a:rPr>
              <a:t>™</a:t>
            </a:r>
            <a: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a:t>
            </a:r>
            <a:b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br>
            <a: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No part of this presentation may be copied, recorded,  reproduced, or distributed in any manner without express written permission from an authorized representative of the ARRL specifically referencing this presentation and material.</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Copyright 202</a:t>
            </a:r>
            <a:r>
              <a:rPr lang="en-US" sz="2400" b="1" dirty="0">
                <a:solidFill>
                  <a:prstClr val="white"/>
                </a:solidFill>
                <a:latin typeface="Calibri" panose="020F0502020204030204" pitchFamily="34" charset="0"/>
                <a:ea typeface="Calibri" panose="020F0502020204030204" pitchFamily="34" charset="0"/>
              </a:rPr>
              <a:t>6</a:t>
            </a:r>
            <a: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ARRL</a:t>
            </a:r>
            <a:r>
              <a:rPr lang="en-US" sz="2400" b="1" dirty="0">
                <a:solidFill>
                  <a:prstClr val="white"/>
                </a:solidFill>
                <a:latin typeface="Calibri" panose="020F0502020204030204" pitchFamily="34" charset="0"/>
                <a:ea typeface="Calibri" panose="020F0502020204030204" pitchFamily="34" charset="0"/>
              </a:rPr>
              <a:t>™</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All Rights Reserved</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endParaRPr>
          </a:p>
        </p:txBody>
      </p:sp>
    </p:spTree>
    <p:custDataLst>
      <p:tags r:id="rId1"/>
    </p:custDataLst>
    <p:extLst>
      <p:ext uri="{BB962C8B-B14F-4D97-AF65-F5344CB8AC3E}">
        <p14:creationId xmlns:p14="http://schemas.microsoft.com/office/powerpoint/2010/main" val="1615092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verything you've ever wanted to know about the Moon | Royal Museums  Greenwich">
            <a:extLst>
              <a:ext uri="{FF2B5EF4-FFF2-40B4-BE49-F238E27FC236}">
                <a16:creationId xmlns:a16="http://schemas.microsoft.com/office/drawing/2014/main" id="{DD810B83-51A3-BAE1-170F-AE314A7AD3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78" r="17704" b="-1"/>
          <a:stretch/>
        </p:blipFill>
        <p:spPr bwMode="auto">
          <a:xfrm>
            <a:off x="1" y="7"/>
            <a:ext cx="7252232" cy="51434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2D4ECED-35B4-F207-4377-55924FFC4AA9}"/>
              </a:ext>
            </a:extLst>
          </p:cNvPr>
          <p:cNvSpPr>
            <a:spLocks noGrp="1"/>
          </p:cNvSpPr>
          <p:nvPr>
            <p:ph type="title"/>
          </p:nvPr>
        </p:nvSpPr>
        <p:spPr>
          <a:xfrm>
            <a:off x="2839642" y="1"/>
            <a:ext cx="6302072" cy="1135856"/>
          </a:xfrm>
        </p:spPr>
        <p:txBody>
          <a:bodyPr>
            <a:normAutofit/>
          </a:bodyPr>
          <a:lstStyle/>
          <a:p>
            <a:r>
              <a:rPr lang="en-US" sz="3000" dirty="0">
                <a:solidFill>
                  <a:schemeClr val="accent4">
                    <a:lumMod val="60000"/>
                    <a:lumOff val="40000"/>
                  </a:schemeClr>
                </a:solidFill>
                <a:effectLst>
                  <a:outerShdw blurRad="38100" dist="38100" dir="2700000" algn="tl">
                    <a:srgbClr val="000000">
                      <a:alpha val="43137"/>
                    </a:srgbClr>
                  </a:outerShdw>
                </a:effectLst>
              </a:rPr>
              <a:t>2026 EME Contest Weekends</a:t>
            </a:r>
          </a:p>
        </p:txBody>
      </p:sp>
      <p:sp>
        <p:nvSpPr>
          <p:cNvPr id="3" name="Text Placeholder 2">
            <a:extLst>
              <a:ext uri="{FF2B5EF4-FFF2-40B4-BE49-F238E27FC236}">
                <a16:creationId xmlns:a16="http://schemas.microsoft.com/office/drawing/2014/main" id="{02155E49-33AD-28DC-0F8F-49A0395B1753}"/>
              </a:ext>
            </a:extLst>
          </p:cNvPr>
          <p:cNvSpPr>
            <a:spLocks noGrp="1"/>
          </p:cNvSpPr>
          <p:nvPr>
            <p:ph type="body" idx="1"/>
          </p:nvPr>
        </p:nvSpPr>
        <p:spPr>
          <a:xfrm>
            <a:off x="4572000" y="801859"/>
            <a:ext cx="4569714" cy="3830863"/>
          </a:xfrm>
        </p:spPr>
        <p:txBody>
          <a:bodyPr>
            <a:normAutofit/>
          </a:bodyPr>
          <a:lstStyle/>
          <a:p>
            <a:pPr marL="85725" indent="0">
              <a:buNone/>
            </a:pPr>
            <a:r>
              <a:rPr lang="en-US" sz="1200" dirty="0"/>
              <a:t>Dates are selected to avoid conflicts with ARI EME Contest (last weekend of Sept) and IARU Region 1 VHF contests (first weekends of Sept, Oct, and Nov.)</a:t>
            </a:r>
          </a:p>
          <a:p>
            <a:pPr marL="85725" indent="0">
              <a:buNone/>
            </a:pPr>
            <a:endParaRPr lang="en-US" sz="1050" dirty="0"/>
          </a:p>
          <a:p>
            <a:pPr marL="85725" indent="0">
              <a:buNone/>
            </a:pPr>
            <a:r>
              <a:rPr lang="en-US" sz="1500" b="1" dirty="0">
                <a:highlight>
                  <a:srgbClr val="FFFF00"/>
                </a:highlight>
              </a:rPr>
              <a:t>Weekends 1 and 2:  2.3 GHz and up</a:t>
            </a:r>
          </a:p>
          <a:p>
            <a:r>
              <a:rPr lang="en-US" sz="1500" dirty="0">
                <a:highlight>
                  <a:srgbClr val="FFFF00"/>
                </a:highlight>
              </a:rPr>
              <a:t>August 8 - 9</a:t>
            </a:r>
          </a:p>
          <a:p>
            <a:r>
              <a:rPr lang="en-US" sz="1500" dirty="0">
                <a:highlight>
                  <a:srgbClr val="FFFF00"/>
                </a:highlight>
              </a:rPr>
              <a:t>September 5 - 6</a:t>
            </a:r>
          </a:p>
          <a:p>
            <a:r>
              <a:rPr lang="en-US" sz="1500" dirty="0">
                <a:highlight>
                  <a:srgbClr val="FFFF00"/>
                </a:highlight>
              </a:rPr>
              <a:t>October 3 - 4</a:t>
            </a:r>
          </a:p>
          <a:p>
            <a:pPr marL="85725" indent="0">
              <a:buNone/>
            </a:pPr>
            <a:endParaRPr lang="en-US" sz="1500" dirty="0">
              <a:highlight>
                <a:srgbClr val="FFFF00"/>
              </a:highlight>
            </a:endParaRPr>
          </a:p>
          <a:p>
            <a:pPr marL="85725" indent="0">
              <a:buNone/>
            </a:pPr>
            <a:r>
              <a:rPr lang="en-US" sz="1500" b="1" dirty="0">
                <a:highlight>
                  <a:srgbClr val="FFFF00"/>
                </a:highlight>
              </a:rPr>
              <a:t>Weekends 3 and 4:  50 MHz – 1.2 GHz</a:t>
            </a:r>
          </a:p>
          <a:p>
            <a:pPr>
              <a:buFont typeface="Arial" panose="020B0604020202020204" pitchFamily="34" charset="0"/>
              <a:buChar char="•"/>
            </a:pPr>
            <a:r>
              <a:rPr lang="en-US" sz="1500" dirty="0">
                <a:highlight>
                  <a:srgbClr val="FFFF00"/>
                </a:highlight>
              </a:rPr>
              <a:t>November 28 - 29</a:t>
            </a:r>
          </a:p>
          <a:p>
            <a:pPr>
              <a:buFont typeface="Arial" panose="020B0604020202020204" pitchFamily="34" charset="0"/>
              <a:buChar char="•"/>
            </a:pPr>
            <a:r>
              <a:rPr lang="en-US" sz="1500" dirty="0">
                <a:highlight>
                  <a:srgbClr val="FFFF00"/>
                </a:highlight>
              </a:rPr>
              <a:t>December 26 - 27</a:t>
            </a:r>
          </a:p>
          <a:p>
            <a:endParaRPr lang="en-US" sz="1500" dirty="0"/>
          </a:p>
          <a:p>
            <a:pPr marL="428625" lvl="1" indent="0">
              <a:buNone/>
            </a:pPr>
            <a:endParaRPr lang="en-US" sz="1050" dirty="0"/>
          </a:p>
        </p:txBody>
      </p:sp>
    </p:spTree>
    <p:extLst>
      <p:ext uri="{BB962C8B-B14F-4D97-AF65-F5344CB8AC3E}">
        <p14:creationId xmlns:p14="http://schemas.microsoft.com/office/powerpoint/2010/main" val="2186203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8EF9C-6A78-248F-A5A5-C1662B7E657F}"/>
              </a:ext>
            </a:extLst>
          </p:cNvPr>
          <p:cNvSpPr>
            <a:spLocks noGrp="1"/>
          </p:cNvSpPr>
          <p:nvPr>
            <p:ph type="title"/>
          </p:nvPr>
        </p:nvSpPr>
        <p:spPr/>
        <p:txBody>
          <a:bodyPr/>
          <a:lstStyle/>
          <a:p>
            <a:r>
              <a:rPr lang="en-US" dirty="0"/>
              <a:t>Open Forum Discussion:</a:t>
            </a:r>
          </a:p>
        </p:txBody>
      </p:sp>
      <p:sp>
        <p:nvSpPr>
          <p:cNvPr id="3" name="Text Placeholder 2">
            <a:extLst>
              <a:ext uri="{FF2B5EF4-FFF2-40B4-BE49-F238E27FC236}">
                <a16:creationId xmlns:a16="http://schemas.microsoft.com/office/drawing/2014/main" id="{F2B0943C-A453-2C2F-435F-C75913E0C8B0}"/>
              </a:ext>
            </a:extLst>
          </p:cNvPr>
          <p:cNvSpPr>
            <a:spLocks noGrp="1"/>
          </p:cNvSpPr>
          <p:nvPr>
            <p:ph type="body" idx="1"/>
          </p:nvPr>
        </p:nvSpPr>
        <p:spPr/>
        <p:txBody>
          <a:bodyPr/>
          <a:lstStyle/>
          <a:p>
            <a:r>
              <a:rPr lang="en-US" dirty="0"/>
              <a:t>Topics?</a:t>
            </a:r>
          </a:p>
          <a:p>
            <a:r>
              <a:rPr lang="en-US" dirty="0"/>
              <a:t>Future of 222 and Up Distance Contest</a:t>
            </a:r>
          </a:p>
          <a:p>
            <a:r>
              <a:rPr lang="en-US" dirty="0"/>
              <a:t>How to move active VHFers from Digital to Analog during events</a:t>
            </a:r>
          </a:p>
          <a:p>
            <a:r>
              <a:rPr lang="en-US" dirty="0"/>
              <a:t>How to encourage higher band activity</a:t>
            </a:r>
          </a:p>
          <a:p>
            <a:r>
              <a:rPr lang="en-US" dirty="0"/>
              <a:t>Ideas for other short term operating events</a:t>
            </a:r>
          </a:p>
          <a:p>
            <a:pPr>
              <a:buFontTx/>
              <a:buChar char="-"/>
            </a:pPr>
            <a:endParaRPr lang="en-US" dirty="0"/>
          </a:p>
        </p:txBody>
      </p:sp>
    </p:spTree>
    <p:extLst>
      <p:ext uri="{BB962C8B-B14F-4D97-AF65-F5344CB8AC3E}">
        <p14:creationId xmlns:p14="http://schemas.microsoft.com/office/powerpoint/2010/main" val="2292032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1F428-0EFC-434A-9EE1-392C277BFAA8}"/>
              </a:ext>
            </a:extLst>
          </p:cNvPr>
          <p:cNvSpPr>
            <a:spLocks noGrp="1"/>
          </p:cNvSpPr>
          <p:nvPr>
            <p:ph type="ctrTitle"/>
          </p:nvPr>
        </p:nvSpPr>
        <p:spPr>
          <a:xfrm>
            <a:off x="205740" y="109213"/>
            <a:ext cx="8823960" cy="885197"/>
          </a:xfrm>
        </p:spPr>
        <p:txBody>
          <a:bodyPr/>
          <a:lstStyle/>
          <a:p>
            <a:r>
              <a:rPr lang="en-US" dirty="0"/>
              <a:t>The Three Keys to Contest Success</a:t>
            </a:r>
          </a:p>
        </p:txBody>
      </p:sp>
      <p:sp>
        <p:nvSpPr>
          <p:cNvPr id="3" name="Subtitle 2">
            <a:extLst>
              <a:ext uri="{FF2B5EF4-FFF2-40B4-BE49-F238E27FC236}">
                <a16:creationId xmlns:a16="http://schemas.microsoft.com/office/drawing/2014/main" id="{BFA58070-0B8E-4DC8-A9E9-F06DD60A6967}"/>
              </a:ext>
            </a:extLst>
          </p:cNvPr>
          <p:cNvSpPr>
            <a:spLocks noGrp="1"/>
          </p:cNvSpPr>
          <p:nvPr>
            <p:ph type="subTitle" idx="1"/>
          </p:nvPr>
        </p:nvSpPr>
        <p:spPr>
          <a:xfrm>
            <a:off x="635803" y="1085850"/>
            <a:ext cx="7303707" cy="3291840"/>
          </a:xfrm>
        </p:spPr>
        <p:txBody>
          <a:bodyPr>
            <a:normAutofit fontScale="25000" lnSpcReduction="20000"/>
          </a:bodyPr>
          <a:lstStyle/>
          <a:p>
            <a:pPr marL="514350" lvl="0" indent="-514350" algn="l" rtl="0">
              <a:lnSpc>
                <a:spcPct val="200000"/>
              </a:lnSpc>
              <a:spcBef>
                <a:spcPts val="0"/>
              </a:spcBef>
              <a:spcAft>
                <a:spcPts val="0"/>
              </a:spcAft>
              <a:buClr>
                <a:schemeClr val="bg1"/>
              </a:buClr>
              <a:buSzPts val="3600"/>
              <a:buFont typeface="Arial"/>
              <a:buAutoNum type="arabicPeriod"/>
            </a:pPr>
            <a:r>
              <a:rPr lang="en-US" sz="11500" dirty="0">
                <a:solidFill>
                  <a:schemeClr val="bg1"/>
                </a:solidFill>
              </a:rPr>
              <a:t>Get on the air!</a:t>
            </a:r>
          </a:p>
          <a:p>
            <a:pPr marL="514350" lvl="0" indent="-514350" algn="l" rtl="0">
              <a:lnSpc>
                <a:spcPct val="200000"/>
              </a:lnSpc>
              <a:spcBef>
                <a:spcPts val="1000"/>
              </a:spcBef>
              <a:spcAft>
                <a:spcPts val="0"/>
              </a:spcAft>
              <a:buClr>
                <a:schemeClr val="bg1"/>
              </a:buClr>
              <a:buSzPts val="3600"/>
              <a:buFont typeface="Arial"/>
              <a:buAutoNum type="arabicPeriod"/>
            </a:pPr>
            <a:r>
              <a:rPr lang="en-US" sz="11500" dirty="0">
                <a:solidFill>
                  <a:schemeClr val="bg1"/>
                </a:solidFill>
              </a:rPr>
              <a:t>Have fun!</a:t>
            </a:r>
          </a:p>
          <a:p>
            <a:pPr marL="514350" lvl="0" indent="-514350" algn="l" rtl="0">
              <a:lnSpc>
                <a:spcPct val="200000"/>
              </a:lnSpc>
              <a:spcBef>
                <a:spcPts val="1000"/>
              </a:spcBef>
              <a:spcAft>
                <a:spcPts val="0"/>
              </a:spcAft>
              <a:buClr>
                <a:schemeClr val="bg1"/>
              </a:buClr>
              <a:buSzPts val="3600"/>
              <a:buFont typeface="Arial"/>
              <a:buAutoNum type="arabicPeriod"/>
            </a:pPr>
            <a:r>
              <a:rPr lang="en-US" sz="11500" dirty="0">
                <a:solidFill>
                  <a:schemeClr val="bg1"/>
                </a:solidFill>
              </a:rPr>
              <a:t>Send in your event logs!  </a:t>
            </a:r>
          </a:p>
          <a:p>
            <a:endParaRPr lang="en-US" dirty="0"/>
          </a:p>
        </p:txBody>
      </p:sp>
      <p:sp>
        <p:nvSpPr>
          <p:cNvPr id="4" name="Slide Number Placeholder 3">
            <a:extLst>
              <a:ext uri="{FF2B5EF4-FFF2-40B4-BE49-F238E27FC236}">
                <a16:creationId xmlns:a16="http://schemas.microsoft.com/office/drawing/2014/main" id="{6D41A4C2-31E0-4239-91CA-E323A244C53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93B5EC9-35C3-2E48-B4C1-EF6677BA8B04}" type="slidenum">
              <a:rPr kumimoji="0" lang="en-ES" sz="15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ES" sz="15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224644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A990999-13B4-6947-AF5A-CC1F4A416FFC}"/>
              </a:ext>
            </a:extLst>
          </p:cNvPr>
          <p:cNvSpPr>
            <a:spLocks noGrp="1"/>
          </p:cNvSpPr>
          <p:nvPr>
            <p:ph type="subTitle" idx="1"/>
          </p:nvPr>
        </p:nvSpPr>
        <p:spPr>
          <a:xfrm>
            <a:off x="811530" y="3233897"/>
            <a:ext cx="4700588" cy="1411073"/>
          </a:xfrm>
        </p:spPr>
        <p:txBody>
          <a:bodyPr>
            <a:normAutofit fontScale="70000" lnSpcReduction="20000"/>
          </a:bodyPr>
          <a:lstStyle/>
          <a:p>
            <a:br>
              <a:rPr lang="en-US" sz="2400" dirty="0">
                <a:solidFill>
                  <a:schemeClr val="bg1"/>
                </a:solidFill>
              </a:rPr>
            </a:br>
            <a:br>
              <a:rPr lang="en-US" sz="2400" dirty="0">
                <a:solidFill>
                  <a:schemeClr val="bg1"/>
                </a:solidFill>
              </a:rPr>
            </a:br>
            <a:br>
              <a:rPr lang="en-US" sz="2900" dirty="0">
                <a:solidFill>
                  <a:schemeClr val="bg1"/>
                </a:solidFill>
              </a:rPr>
            </a:br>
            <a:r>
              <a:rPr lang="en-US" sz="2900" dirty="0">
                <a:solidFill>
                  <a:schemeClr val="bg1"/>
                </a:solidFill>
              </a:rPr>
              <a:t>Thank you for being an ARRL Member!</a:t>
            </a:r>
            <a:br>
              <a:rPr lang="en-US" sz="2900" dirty="0">
                <a:solidFill>
                  <a:schemeClr val="bg1"/>
                </a:solidFill>
              </a:rPr>
            </a:br>
            <a:br>
              <a:rPr lang="en-US" sz="2900" dirty="0">
                <a:solidFill>
                  <a:schemeClr val="bg1"/>
                </a:solidFill>
              </a:rPr>
            </a:br>
            <a:r>
              <a:rPr lang="en-US" sz="2900" dirty="0">
                <a:solidFill>
                  <a:schemeClr val="bg1"/>
                </a:solidFill>
              </a:rPr>
              <a:t>            www.arrl.org/join</a:t>
            </a:r>
            <a:endParaRPr lang="en-ES" sz="2900" dirty="0">
              <a:solidFill>
                <a:schemeClr val="bg1"/>
              </a:solidFill>
            </a:endParaRPr>
          </a:p>
        </p:txBody>
      </p:sp>
      <p:sp>
        <p:nvSpPr>
          <p:cNvPr id="4" name="Slide Number Placeholder 3">
            <a:extLst>
              <a:ext uri="{FF2B5EF4-FFF2-40B4-BE49-F238E27FC236}">
                <a16:creationId xmlns:a16="http://schemas.microsoft.com/office/drawing/2014/main" id="{2C589B1C-6803-884C-9A16-854F2DD9BA99}"/>
              </a:ext>
            </a:extLst>
          </p:cNvPr>
          <p:cNvSpPr>
            <a:spLocks noGrp="1"/>
          </p:cNvSpPr>
          <p:nvPr>
            <p:ph type="sldNum" sz="quarter" idx="12"/>
          </p:nvPr>
        </p:nvSpPr>
        <p:spPr>
          <a:xfrm>
            <a:off x="7939511" y="4644970"/>
            <a:ext cx="594889" cy="2738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93B5EC9-35C3-2E48-B4C1-EF6677BA8B04}" type="slidenum">
              <a:rPr kumimoji="0" lang="en-ES" sz="15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ES" sz="15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25AE89B2-8AAC-A7B0-CA7B-96CFCCAB82C6}"/>
              </a:ext>
            </a:extLst>
          </p:cNvPr>
          <p:cNvPicPr>
            <a:picLocks noChangeAspect="1"/>
          </p:cNvPicPr>
          <p:nvPr/>
        </p:nvPicPr>
        <p:blipFill>
          <a:blip r:embed="rId4"/>
          <a:stretch>
            <a:fillRect/>
          </a:stretch>
        </p:blipFill>
        <p:spPr>
          <a:xfrm>
            <a:off x="5634990" y="28023"/>
            <a:ext cx="3368992" cy="2303698"/>
          </a:xfrm>
          <a:prstGeom prst="rect">
            <a:avLst/>
          </a:prstGeom>
        </p:spPr>
      </p:pic>
      <p:pic>
        <p:nvPicPr>
          <p:cNvPr id="7" name="Picture 6">
            <a:extLst>
              <a:ext uri="{FF2B5EF4-FFF2-40B4-BE49-F238E27FC236}">
                <a16:creationId xmlns:a16="http://schemas.microsoft.com/office/drawing/2014/main" id="{3FFEAA20-11C9-7361-06F6-F71D2D57DE52}"/>
              </a:ext>
            </a:extLst>
          </p:cNvPr>
          <p:cNvPicPr>
            <a:picLocks noChangeAspect="1"/>
          </p:cNvPicPr>
          <p:nvPr/>
        </p:nvPicPr>
        <p:blipFill>
          <a:blip r:embed="rId5"/>
          <a:stretch>
            <a:fillRect/>
          </a:stretch>
        </p:blipFill>
        <p:spPr>
          <a:xfrm>
            <a:off x="5634990" y="2385576"/>
            <a:ext cx="3368992" cy="2151393"/>
          </a:xfrm>
          <a:prstGeom prst="rect">
            <a:avLst/>
          </a:prstGeom>
        </p:spPr>
      </p:pic>
      <p:pic>
        <p:nvPicPr>
          <p:cNvPr id="11" name="Picture 10">
            <a:extLst>
              <a:ext uri="{FF2B5EF4-FFF2-40B4-BE49-F238E27FC236}">
                <a16:creationId xmlns:a16="http://schemas.microsoft.com/office/drawing/2014/main" id="{9AE3E756-A3BC-6545-ADFB-2AF0E6616C1F}"/>
              </a:ext>
            </a:extLst>
          </p:cNvPr>
          <p:cNvPicPr>
            <a:picLocks noChangeAspect="1"/>
          </p:cNvPicPr>
          <p:nvPr/>
        </p:nvPicPr>
        <p:blipFill>
          <a:blip r:embed="rId6"/>
          <a:stretch>
            <a:fillRect/>
          </a:stretch>
        </p:blipFill>
        <p:spPr>
          <a:xfrm>
            <a:off x="140018" y="74990"/>
            <a:ext cx="5392102" cy="3571180"/>
          </a:xfrm>
          <a:prstGeom prst="rect">
            <a:avLst/>
          </a:prstGeom>
        </p:spPr>
      </p:pic>
    </p:spTree>
    <p:custDataLst>
      <p:tags r:id="rId1"/>
    </p:custDataLst>
    <p:extLst>
      <p:ext uri="{BB962C8B-B14F-4D97-AF65-F5344CB8AC3E}">
        <p14:creationId xmlns:p14="http://schemas.microsoft.com/office/powerpoint/2010/main" val="248594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88"/>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EA8EBB07-07FF-43D1-BAE9-F39ACAF684F4}"/>
              </a:ext>
            </a:extLst>
          </p:cNvPr>
          <p:cNvPicPr>
            <a:picLocks noChangeAspect="1"/>
          </p:cNvPicPr>
          <p:nvPr/>
        </p:nvPicPr>
        <p:blipFill>
          <a:blip r:embed="rId3"/>
          <a:stretch>
            <a:fillRect/>
          </a:stretch>
        </p:blipFill>
        <p:spPr>
          <a:xfrm>
            <a:off x="577579" y="1336675"/>
            <a:ext cx="7988842" cy="2470150"/>
          </a:xfrm>
          <a:prstGeom prst="rect">
            <a:avLst/>
          </a:prstGeom>
        </p:spPr>
      </p:pic>
      <p:sp>
        <p:nvSpPr>
          <p:cNvPr id="4" name="Title 1">
            <a:extLst>
              <a:ext uri="{FF2B5EF4-FFF2-40B4-BE49-F238E27FC236}">
                <a16:creationId xmlns:a16="http://schemas.microsoft.com/office/drawing/2014/main" id="{E415801E-8421-4D19-8C2E-F4B3EE88E2A4}"/>
              </a:ext>
            </a:extLst>
          </p:cNvPr>
          <p:cNvSpPr txBox="1">
            <a:spLocks/>
          </p:cNvSpPr>
          <p:nvPr/>
        </p:nvSpPr>
        <p:spPr>
          <a:xfrm>
            <a:off x="3937408" y="3746677"/>
            <a:ext cx="4929809" cy="1431804"/>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rgbClr val="E33928"/>
                </a:solidFill>
                <a:latin typeface="Georgia" panose="02040502050405020303" pitchFamily="18" charset="0"/>
                <a:ea typeface="+mj-ea"/>
                <a:cs typeface="+mj-cs"/>
              </a:defRPr>
            </a:lvl1pPr>
          </a:lstStyle>
          <a:p>
            <a:pPr algn="r"/>
            <a:r>
              <a:rPr lang="en-US" sz="3200" dirty="0">
                <a:solidFill>
                  <a:schemeClr val="tx1"/>
                </a:solidFill>
              </a:rPr>
              <a:t>www.arrl.org</a:t>
            </a:r>
            <a:br>
              <a:rPr lang="en-US" sz="3200" dirty="0">
                <a:solidFill>
                  <a:schemeClr val="tx1"/>
                </a:solidFill>
              </a:rPr>
            </a:br>
            <a:r>
              <a:rPr lang="en-US" sz="3200" dirty="0">
                <a:solidFill>
                  <a:schemeClr val="tx1"/>
                </a:solidFill>
              </a:rPr>
              <a:t>Copyright © 2026</a:t>
            </a:r>
            <a:endParaRPr lang="en-ES" sz="3200" dirty="0">
              <a:solidFill>
                <a:schemeClr val="tx1"/>
              </a:solidFill>
            </a:endParaRPr>
          </a:p>
        </p:txBody>
      </p:sp>
    </p:spTree>
    <p:extLst>
      <p:ext uri="{BB962C8B-B14F-4D97-AF65-F5344CB8AC3E}">
        <p14:creationId xmlns:p14="http://schemas.microsoft.com/office/powerpoint/2010/main" val="833297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3417D-9432-3D41-9E52-682A0E935960}"/>
              </a:ext>
            </a:extLst>
          </p:cNvPr>
          <p:cNvSpPr>
            <a:spLocks noGrp="1"/>
          </p:cNvSpPr>
          <p:nvPr>
            <p:ph type="ctrTitle"/>
          </p:nvPr>
        </p:nvSpPr>
        <p:spPr>
          <a:xfrm>
            <a:off x="2716063" y="2710596"/>
            <a:ext cx="4773275" cy="1543306"/>
          </a:xfrm>
        </p:spPr>
        <p:txBody>
          <a:bodyPr>
            <a:noAutofit/>
          </a:bodyPr>
          <a:lstStyle/>
          <a:p>
            <a:r>
              <a:rPr lang="en-US" sz="3600" dirty="0"/>
              <a:t>ARRL Contest/Operating Events Update</a:t>
            </a:r>
            <a:br>
              <a:rPr lang="en-US" sz="3600" dirty="0"/>
            </a:br>
            <a:br>
              <a:rPr lang="en-US" sz="3600" dirty="0"/>
            </a:br>
            <a:r>
              <a:rPr lang="en-US" sz="3600" dirty="0"/>
              <a:t>Bart Jahnke, W9JJ</a:t>
            </a:r>
            <a:br>
              <a:rPr lang="en-US" sz="3600" dirty="0"/>
            </a:br>
            <a:r>
              <a:rPr lang="en-US" sz="2400" dirty="0"/>
              <a:t>ARRL Radiosport Manager</a:t>
            </a:r>
            <a:br>
              <a:rPr lang="en-US" sz="2400" dirty="0"/>
            </a:br>
            <a:br>
              <a:rPr lang="en-US" sz="2400" dirty="0"/>
            </a:br>
            <a:endParaRPr lang="en-ES" sz="2400" dirty="0"/>
          </a:p>
        </p:txBody>
      </p:sp>
      <p:sp>
        <p:nvSpPr>
          <p:cNvPr id="4" name="Slide Number Placeholder 3">
            <a:extLst>
              <a:ext uri="{FF2B5EF4-FFF2-40B4-BE49-F238E27FC236}">
                <a16:creationId xmlns:a16="http://schemas.microsoft.com/office/drawing/2014/main" id="{2C589B1C-6803-884C-9A16-854F2DD9BA99}"/>
              </a:ext>
            </a:extLst>
          </p:cNvPr>
          <p:cNvSpPr>
            <a:spLocks noGrp="1"/>
          </p:cNvSpPr>
          <p:nvPr>
            <p:ph type="sldNum" sz="quarter" idx="12"/>
          </p:nvPr>
        </p:nvSpPr>
        <p:spPr>
          <a:xfrm>
            <a:off x="7939511" y="4644970"/>
            <a:ext cx="594889" cy="273844"/>
          </a:xfrm>
        </p:spPr>
        <p:txBody>
          <a:bodyPr/>
          <a:lstStyle/>
          <a:p>
            <a:fld id="{A93B5EC9-35C3-2E48-B4C1-EF6677BA8B04}" type="slidenum">
              <a:rPr lang="en-ES" smtClean="0"/>
              <a:pPr/>
              <a:t>2</a:t>
            </a:fld>
            <a:endParaRPr lang="en-ES"/>
          </a:p>
        </p:txBody>
      </p:sp>
    </p:spTree>
    <p:custDataLst>
      <p:tags r:id="rId1"/>
    </p:custDataLst>
    <p:extLst>
      <p:ext uri="{BB962C8B-B14F-4D97-AF65-F5344CB8AC3E}">
        <p14:creationId xmlns:p14="http://schemas.microsoft.com/office/powerpoint/2010/main" val="1421755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1F428-0EFC-434A-9EE1-392C277BFAA8}"/>
              </a:ext>
            </a:extLst>
          </p:cNvPr>
          <p:cNvSpPr>
            <a:spLocks noGrp="1"/>
          </p:cNvSpPr>
          <p:nvPr>
            <p:ph type="ctrTitle"/>
          </p:nvPr>
        </p:nvSpPr>
        <p:spPr>
          <a:xfrm>
            <a:off x="0" y="-17651"/>
            <a:ext cx="9144000" cy="600581"/>
          </a:xfrm>
        </p:spPr>
        <p:txBody>
          <a:bodyPr>
            <a:normAutofit/>
          </a:bodyPr>
          <a:lstStyle/>
          <a:p>
            <a:pPr algn="ctr"/>
            <a:r>
              <a:rPr lang="en-US" sz="3200" dirty="0"/>
              <a:t>What are the benefits of Contesting?</a:t>
            </a:r>
          </a:p>
        </p:txBody>
      </p:sp>
      <p:sp>
        <p:nvSpPr>
          <p:cNvPr id="3" name="Subtitle 2">
            <a:extLst>
              <a:ext uri="{FF2B5EF4-FFF2-40B4-BE49-F238E27FC236}">
                <a16:creationId xmlns:a16="http://schemas.microsoft.com/office/drawing/2014/main" id="{BFA58070-0B8E-4DC8-A9E9-F06DD60A6967}"/>
              </a:ext>
            </a:extLst>
          </p:cNvPr>
          <p:cNvSpPr>
            <a:spLocks noGrp="1"/>
          </p:cNvSpPr>
          <p:nvPr>
            <p:ph type="subTitle" idx="1"/>
          </p:nvPr>
        </p:nvSpPr>
        <p:spPr>
          <a:xfrm>
            <a:off x="1394460" y="777240"/>
            <a:ext cx="5995035" cy="3657600"/>
          </a:xfrm>
        </p:spPr>
        <p:txBody>
          <a:bodyPr>
            <a:normAutofit/>
          </a:bodyPr>
          <a:lstStyle/>
          <a:p>
            <a:pPr marL="285750" indent="-285750">
              <a:buClr>
                <a:schemeClr val="bg1"/>
              </a:buClr>
              <a:buFont typeface="Wingdings" panose="05000000000000000000" pitchFamily="2" charset="2"/>
              <a:buChar char="v"/>
            </a:pPr>
            <a:r>
              <a:rPr lang="en-US" sz="2400" b="1" dirty="0">
                <a:solidFill>
                  <a:schemeClr val="bg1"/>
                </a:solidFill>
              </a:rPr>
              <a:t>Promote</a:t>
            </a:r>
            <a:r>
              <a:rPr lang="en-US" sz="2400" dirty="0">
                <a:solidFill>
                  <a:schemeClr val="bg1"/>
                </a:solidFill>
              </a:rPr>
              <a:t> on-the-air activity</a:t>
            </a:r>
          </a:p>
          <a:p>
            <a:pPr marL="285750" indent="-285750">
              <a:buClr>
                <a:schemeClr val="bg1"/>
              </a:buClr>
              <a:buFont typeface="Wingdings" panose="05000000000000000000" pitchFamily="2" charset="2"/>
              <a:buChar char="v"/>
            </a:pPr>
            <a:r>
              <a:rPr lang="en-US" sz="2400" b="1" dirty="0">
                <a:solidFill>
                  <a:schemeClr val="bg1"/>
                </a:solidFill>
              </a:rPr>
              <a:t>Push the boundaries </a:t>
            </a:r>
            <a:r>
              <a:rPr lang="en-US" sz="2400" dirty="0">
                <a:solidFill>
                  <a:schemeClr val="bg1"/>
                </a:solidFill>
              </a:rPr>
              <a:t>of propagation</a:t>
            </a:r>
          </a:p>
          <a:p>
            <a:pPr marL="285750" indent="-285750">
              <a:buClr>
                <a:schemeClr val="bg1"/>
              </a:buClr>
              <a:buFont typeface="Wingdings" panose="05000000000000000000" pitchFamily="2" charset="2"/>
              <a:buChar char="v"/>
            </a:pPr>
            <a:r>
              <a:rPr lang="en-US" sz="2400" b="1" dirty="0">
                <a:solidFill>
                  <a:schemeClr val="bg1"/>
                </a:solidFill>
              </a:rPr>
              <a:t>Challenge</a:t>
            </a:r>
            <a:r>
              <a:rPr lang="en-US" sz="2400" dirty="0">
                <a:solidFill>
                  <a:schemeClr val="bg1"/>
                </a:solidFill>
              </a:rPr>
              <a:t> ourselves to build and improve</a:t>
            </a:r>
          </a:p>
          <a:p>
            <a:pPr marL="285750" indent="-285750">
              <a:buClr>
                <a:schemeClr val="bg1"/>
              </a:buClr>
              <a:buFont typeface="Wingdings" panose="05000000000000000000" pitchFamily="2" charset="2"/>
              <a:buChar char="v"/>
            </a:pPr>
            <a:r>
              <a:rPr lang="en-US" sz="2400" dirty="0">
                <a:solidFill>
                  <a:schemeClr val="bg1"/>
                </a:solidFill>
              </a:rPr>
              <a:t>Provide and encourage </a:t>
            </a:r>
            <a:r>
              <a:rPr lang="en-US" sz="2400" b="1" dirty="0">
                <a:solidFill>
                  <a:schemeClr val="bg1"/>
                </a:solidFill>
              </a:rPr>
              <a:t>competition</a:t>
            </a:r>
          </a:p>
          <a:p>
            <a:pPr marL="285750" indent="-285750">
              <a:buClr>
                <a:schemeClr val="bg1"/>
              </a:buClr>
              <a:buFont typeface="Wingdings" panose="05000000000000000000" pitchFamily="2" charset="2"/>
              <a:buChar char="v"/>
            </a:pPr>
            <a:r>
              <a:rPr lang="en-US" sz="2400" b="1" dirty="0">
                <a:solidFill>
                  <a:schemeClr val="bg1"/>
                </a:solidFill>
              </a:rPr>
              <a:t>Strengthen</a:t>
            </a:r>
            <a:r>
              <a:rPr lang="en-US" sz="2400" dirty="0">
                <a:solidFill>
                  <a:schemeClr val="bg1"/>
                </a:solidFill>
              </a:rPr>
              <a:t> our readiness for public service</a:t>
            </a:r>
          </a:p>
          <a:p>
            <a:pPr marL="285750" indent="-285750">
              <a:buClr>
                <a:schemeClr val="bg1"/>
              </a:buClr>
              <a:buFont typeface="Wingdings" panose="05000000000000000000" pitchFamily="2" charset="2"/>
              <a:buChar char="v"/>
            </a:pPr>
            <a:r>
              <a:rPr lang="en-US" sz="2400" b="1" dirty="0">
                <a:solidFill>
                  <a:schemeClr val="bg1"/>
                </a:solidFill>
              </a:rPr>
              <a:t>Use</a:t>
            </a:r>
            <a:r>
              <a:rPr lang="en-US" sz="2400" dirty="0">
                <a:solidFill>
                  <a:schemeClr val="bg1"/>
                </a:solidFill>
              </a:rPr>
              <a:t> our valuable frequency allocations</a:t>
            </a:r>
          </a:p>
          <a:p>
            <a:pPr marL="285750" indent="-285750">
              <a:buClr>
                <a:schemeClr val="bg1"/>
              </a:buClr>
              <a:buFont typeface="Wingdings" panose="05000000000000000000" pitchFamily="2" charset="2"/>
              <a:buChar char="v"/>
            </a:pPr>
            <a:r>
              <a:rPr lang="en-US" sz="2400" b="1" dirty="0">
                <a:solidFill>
                  <a:schemeClr val="bg1"/>
                </a:solidFill>
              </a:rPr>
              <a:t>Enhance</a:t>
            </a:r>
            <a:r>
              <a:rPr lang="en-US" sz="2400" dirty="0">
                <a:solidFill>
                  <a:schemeClr val="bg1"/>
                </a:solidFill>
              </a:rPr>
              <a:t> international goodwill</a:t>
            </a:r>
          </a:p>
          <a:p>
            <a:pPr marL="285750" indent="-285750">
              <a:buClr>
                <a:schemeClr val="bg1"/>
              </a:buClr>
              <a:buFont typeface="Wingdings" panose="05000000000000000000" pitchFamily="2" charset="2"/>
              <a:buChar char="v"/>
            </a:pPr>
            <a:r>
              <a:rPr lang="en-US" sz="2400" dirty="0">
                <a:solidFill>
                  <a:schemeClr val="bg1"/>
                </a:solidFill>
              </a:rPr>
              <a:t>Have </a:t>
            </a:r>
            <a:r>
              <a:rPr lang="en-US" sz="2400" b="1" dirty="0">
                <a:solidFill>
                  <a:schemeClr val="bg1"/>
                </a:solidFill>
              </a:rPr>
              <a:t>fun</a:t>
            </a:r>
            <a:r>
              <a:rPr lang="en-US" sz="2400" dirty="0">
                <a:solidFill>
                  <a:schemeClr val="bg1"/>
                </a:solidFill>
              </a:rPr>
              <a:t> on the air!</a:t>
            </a:r>
          </a:p>
          <a:p>
            <a:endParaRPr lang="en-US" sz="1200" dirty="0">
              <a:solidFill>
                <a:schemeClr val="bg1"/>
              </a:solidFill>
            </a:endParaRPr>
          </a:p>
        </p:txBody>
      </p:sp>
      <p:sp>
        <p:nvSpPr>
          <p:cNvPr id="4" name="Slide Number Placeholder 3">
            <a:extLst>
              <a:ext uri="{FF2B5EF4-FFF2-40B4-BE49-F238E27FC236}">
                <a16:creationId xmlns:a16="http://schemas.microsoft.com/office/drawing/2014/main" id="{6D41A4C2-31E0-4239-91CA-E323A244C53A}"/>
              </a:ext>
            </a:extLst>
          </p:cNvPr>
          <p:cNvSpPr>
            <a:spLocks noGrp="1"/>
          </p:cNvSpPr>
          <p:nvPr>
            <p:ph type="sldNum" sz="quarter" idx="12"/>
          </p:nvPr>
        </p:nvSpPr>
        <p:spPr/>
        <p:txBody>
          <a:bodyPr/>
          <a:lstStyle/>
          <a:p>
            <a:fld id="{A93B5EC9-35C3-2E48-B4C1-EF6677BA8B04}" type="slidenum">
              <a:rPr lang="en-ES" smtClean="0"/>
              <a:pPr/>
              <a:t>3</a:t>
            </a:fld>
            <a:endParaRPr lang="en-ES" dirty="0"/>
          </a:p>
        </p:txBody>
      </p:sp>
    </p:spTree>
    <p:extLst>
      <p:ext uri="{BB962C8B-B14F-4D97-AF65-F5344CB8AC3E}">
        <p14:creationId xmlns:p14="http://schemas.microsoft.com/office/powerpoint/2010/main" val="580792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1F428-0EFC-434A-9EE1-392C277BFAA8}"/>
              </a:ext>
            </a:extLst>
          </p:cNvPr>
          <p:cNvSpPr>
            <a:spLocks noGrp="1"/>
          </p:cNvSpPr>
          <p:nvPr>
            <p:ph type="ctrTitle"/>
          </p:nvPr>
        </p:nvSpPr>
        <p:spPr>
          <a:xfrm>
            <a:off x="0" y="-17651"/>
            <a:ext cx="9144000" cy="714881"/>
          </a:xfrm>
        </p:spPr>
        <p:txBody>
          <a:bodyPr>
            <a:normAutofit/>
          </a:bodyPr>
          <a:lstStyle/>
          <a:p>
            <a:pPr algn="ctr"/>
            <a:r>
              <a:rPr lang="en-US" sz="3200" dirty="0"/>
              <a:t>World’s Largest </a:t>
            </a:r>
            <a:r>
              <a:rPr lang="en-US" sz="3200" dirty="0" err="1"/>
              <a:t>Radiosport</a:t>
            </a:r>
            <a:r>
              <a:rPr lang="en-US" sz="3200" dirty="0"/>
              <a:t> Program</a:t>
            </a:r>
          </a:p>
        </p:txBody>
      </p:sp>
      <p:sp>
        <p:nvSpPr>
          <p:cNvPr id="3" name="Subtitle 2">
            <a:extLst>
              <a:ext uri="{FF2B5EF4-FFF2-40B4-BE49-F238E27FC236}">
                <a16:creationId xmlns:a16="http://schemas.microsoft.com/office/drawing/2014/main" id="{BFA58070-0B8E-4DC8-A9E9-F06DD60A6967}"/>
              </a:ext>
            </a:extLst>
          </p:cNvPr>
          <p:cNvSpPr>
            <a:spLocks noGrp="1"/>
          </p:cNvSpPr>
          <p:nvPr>
            <p:ph type="subTitle" idx="1"/>
          </p:nvPr>
        </p:nvSpPr>
        <p:spPr>
          <a:xfrm>
            <a:off x="0" y="591342"/>
            <a:ext cx="8983979" cy="3969228"/>
          </a:xfrm>
        </p:spPr>
        <p:txBody>
          <a:bodyPr>
            <a:normAutofit fontScale="92500" lnSpcReduction="10000"/>
          </a:bodyPr>
          <a:lstStyle/>
          <a:p>
            <a:pPr marL="171450" indent="-171450">
              <a:buFont typeface="Wingdings" panose="05000000000000000000" pitchFamily="2" charset="2"/>
              <a:buChar char="§"/>
            </a:pPr>
            <a:endParaRPr lang="en-US" sz="1200" dirty="0">
              <a:solidFill>
                <a:schemeClr val="bg1"/>
              </a:solidFill>
            </a:endParaRPr>
          </a:p>
          <a:p>
            <a:pPr marL="285750" indent="-285750">
              <a:buClr>
                <a:srgbClr val="84C9EE"/>
              </a:buClr>
              <a:buFont typeface="Wingdings" panose="05000000000000000000" pitchFamily="2" charset="2"/>
              <a:buChar char="§"/>
            </a:pPr>
            <a:r>
              <a:rPr lang="en-US" sz="2800" b="1" dirty="0"/>
              <a:t>15 Primary Contests</a:t>
            </a:r>
          </a:p>
          <a:p>
            <a:pPr marL="285750" indent="-285750">
              <a:buClr>
                <a:srgbClr val="84C9EE"/>
              </a:buClr>
              <a:buFont typeface="Wingdings" panose="05000000000000000000" pitchFamily="2" charset="2"/>
              <a:buChar char="§"/>
            </a:pPr>
            <a:r>
              <a:rPr lang="en-US" sz="2800" b="1" dirty="0">
                <a:solidFill>
                  <a:srgbClr val="83CAED"/>
                </a:solidFill>
              </a:rPr>
              <a:t>9 Other Operating Events</a:t>
            </a:r>
          </a:p>
          <a:p>
            <a:pPr marL="285750" indent="-285750">
              <a:buClr>
                <a:srgbClr val="84C9EE"/>
              </a:buClr>
              <a:buFont typeface="Wingdings" panose="05000000000000000000" pitchFamily="2" charset="2"/>
              <a:buChar char="§"/>
            </a:pPr>
            <a:endParaRPr lang="en-US" sz="2800" b="1" dirty="0">
              <a:solidFill>
                <a:srgbClr val="83CAED"/>
              </a:solidFill>
            </a:endParaRPr>
          </a:p>
          <a:p>
            <a:pPr marL="285750" indent="-285750">
              <a:buClr>
                <a:srgbClr val="84C9EE"/>
              </a:buClr>
              <a:buFont typeface="Wingdings" panose="05000000000000000000" pitchFamily="2" charset="2"/>
              <a:buChar char="§"/>
            </a:pPr>
            <a:r>
              <a:rPr lang="en-US" sz="2600" b="1" dirty="0"/>
              <a:t>Plaques are available in the following ARRL contests:</a:t>
            </a:r>
          </a:p>
          <a:p>
            <a:pPr marL="2000250" lvl="5" indent="-285750" algn="l">
              <a:buClr>
                <a:srgbClr val="84C9EE"/>
              </a:buClr>
              <a:buFont typeface="Wingdings" panose="05000000000000000000" pitchFamily="2" charset="2"/>
              <a:buChar char="§"/>
            </a:pPr>
            <a:r>
              <a:rPr lang="en-US" sz="2200" b="1" dirty="0">
                <a:solidFill>
                  <a:srgbClr val="FFFF00"/>
                </a:solidFill>
              </a:rPr>
              <a:t>November Sweepstakes CW</a:t>
            </a:r>
          </a:p>
          <a:p>
            <a:pPr marL="2000250" lvl="5" indent="-285750" algn="l">
              <a:buClr>
                <a:srgbClr val="84C9EE"/>
              </a:buClr>
              <a:buFont typeface="Wingdings" panose="05000000000000000000" pitchFamily="2" charset="2"/>
              <a:buChar char="§"/>
            </a:pPr>
            <a:r>
              <a:rPr lang="en-US" sz="2200" b="1" dirty="0">
                <a:solidFill>
                  <a:srgbClr val="FFFF00"/>
                </a:solidFill>
              </a:rPr>
              <a:t>November Sweepstakes Phone</a:t>
            </a:r>
          </a:p>
          <a:p>
            <a:pPr marL="2000250" lvl="5" indent="-285750" algn="l">
              <a:buClr>
                <a:srgbClr val="84C9EE"/>
              </a:buClr>
              <a:buFont typeface="Wingdings" panose="05000000000000000000" pitchFamily="2" charset="2"/>
              <a:buChar char="§"/>
            </a:pPr>
            <a:r>
              <a:rPr lang="en-US" sz="2200" b="1" dirty="0">
                <a:solidFill>
                  <a:srgbClr val="FFFF00"/>
                </a:solidFill>
              </a:rPr>
              <a:t>RTTY Roundup</a:t>
            </a:r>
          </a:p>
          <a:p>
            <a:pPr marL="2000250" lvl="5" indent="-285750" algn="l">
              <a:buClr>
                <a:srgbClr val="84C9EE"/>
              </a:buClr>
              <a:buFont typeface="Wingdings" panose="05000000000000000000" pitchFamily="2" charset="2"/>
              <a:buChar char="§"/>
            </a:pPr>
            <a:r>
              <a:rPr lang="en-US" sz="2200" b="1" dirty="0">
                <a:solidFill>
                  <a:srgbClr val="FFFF00"/>
                </a:solidFill>
              </a:rPr>
              <a:t>International DX Contest CW</a:t>
            </a:r>
          </a:p>
          <a:p>
            <a:pPr marL="2000250" lvl="5" indent="-285750" algn="l">
              <a:buClr>
                <a:srgbClr val="84C9EE"/>
              </a:buClr>
              <a:buFont typeface="Wingdings" panose="05000000000000000000" pitchFamily="2" charset="2"/>
              <a:buChar char="§"/>
            </a:pPr>
            <a:r>
              <a:rPr lang="en-US" sz="2200" b="1" dirty="0">
                <a:solidFill>
                  <a:srgbClr val="FFFF00"/>
                </a:solidFill>
              </a:rPr>
              <a:t>International DX Contest Phone</a:t>
            </a:r>
          </a:p>
          <a:p>
            <a:pPr marL="2000250" lvl="5" indent="-285750" algn="l">
              <a:buClr>
                <a:srgbClr val="84C9EE"/>
              </a:buClr>
              <a:buFont typeface="Wingdings" panose="05000000000000000000" pitchFamily="2" charset="2"/>
              <a:buChar char="§"/>
            </a:pPr>
            <a:r>
              <a:rPr lang="en-US" sz="2200" b="1" dirty="0">
                <a:solidFill>
                  <a:srgbClr val="FFFF00"/>
                </a:solidFill>
              </a:rPr>
              <a:t>International Digital Contest</a:t>
            </a:r>
          </a:p>
          <a:p>
            <a:pPr marL="2000250" lvl="5" indent="-285750" algn="l">
              <a:buClr>
                <a:srgbClr val="84C9EE"/>
              </a:buClr>
              <a:buFont typeface="Wingdings" panose="05000000000000000000" pitchFamily="2" charset="2"/>
              <a:buChar char="§"/>
            </a:pPr>
            <a:r>
              <a:rPr lang="en-US" sz="2200" b="1" dirty="0">
                <a:solidFill>
                  <a:srgbClr val="FFFF00"/>
                </a:solidFill>
              </a:rPr>
              <a:t>June VHF Contest</a:t>
            </a:r>
          </a:p>
          <a:p>
            <a:pPr>
              <a:buClr>
                <a:srgbClr val="84C9EE"/>
              </a:buClr>
            </a:pPr>
            <a:endParaRPr lang="en-US" sz="2800" b="1" dirty="0"/>
          </a:p>
          <a:p>
            <a:pPr marL="285750" indent="-285750">
              <a:buClr>
                <a:srgbClr val="84C9EE"/>
              </a:buClr>
              <a:buFont typeface="Wingdings" panose="05000000000000000000" pitchFamily="2" charset="2"/>
              <a:buChar char="§"/>
            </a:pPr>
            <a:endParaRPr lang="en-US" sz="2800" b="1" dirty="0"/>
          </a:p>
          <a:p>
            <a:pPr>
              <a:buClr>
                <a:srgbClr val="84C9EE"/>
              </a:buClr>
            </a:pPr>
            <a:endParaRPr lang="en-US" sz="2800" b="1" dirty="0"/>
          </a:p>
          <a:p>
            <a:pPr marL="285750" indent="-285750">
              <a:buClr>
                <a:srgbClr val="84C9EE"/>
              </a:buClr>
              <a:buFont typeface="Wingdings" panose="05000000000000000000" pitchFamily="2" charset="2"/>
              <a:buChar char="§"/>
            </a:pPr>
            <a:endParaRPr lang="en-US" sz="2800" b="1" dirty="0"/>
          </a:p>
          <a:p>
            <a:endParaRPr lang="en-US" dirty="0"/>
          </a:p>
        </p:txBody>
      </p:sp>
      <p:sp>
        <p:nvSpPr>
          <p:cNvPr id="4" name="Slide Number Placeholder 3">
            <a:extLst>
              <a:ext uri="{FF2B5EF4-FFF2-40B4-BE49-F238E27FC236}">
                <a16:creationId xmlns:a16="http://schemas.microsoft.com/office/drawing/2014/main" id="{6D41A4C2-31E0-4239-91CA-E323A244C53A}"/>
              </a:ext>
            </a:extLst>
          </p:cNvPr>
          <p:cNvSpPr>
            <a:spLocks noGrp="1"/>
          </p:cNvSpPr>
          <p:nvPr>
            <p:ph type="sldNum" sz="quarter" idx="12"/>
          </p:nvPr>
        </p:nvSpPr>
        <p:spPr/>
        <p:txBody>
          <a:bodyPr/>
          <a:lstStyle/>
          <a:p>
            <a:fld id="{A93B5EC9-35C3-2E48-B4C1-EF6677BA8B04}" type="slidenum">
              <a:rPr lang="en-ES" smtClean="0"/>
              <a:pPr/>
              <a:t>4</a:t>
            </a:fld>
            <a:endParaRPr lang="en-ES" dirty="0"/>
          </a:p>
        </p:txBody>
      </p:sp>
    </p:spTree>
    <p:extLst>
      <p:ext uri="{BB962C8B-B14F-4D97-AF65-F5344CB8AC3E}">
        <p14:creationId xmlns:p14="http://schemas.microsoft.com/office/powerpoint/2010/main" val="1110017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8"/>
          <p:cNvSpPr txBox="1">
            <a:spLocks noGrp="1"/>
          </p:cNvSpPr>
          <p:nvPr>
            <p:ph type="title"/>
          </p:nvPr>
        </p:nvSpPr>
        <p:spPr>
          <a:xfrm>
            <a:off x="73958" y="11870"/>
            <a:ext cx="8996082" cy="474785"/>
          </a:xfrm>
          <a:prstGeom prst="rect">
            <a:avLst/>
          </a:prstGeom>
          <a:noFill/>
          <a:ln>
            <a:noFill/>
          </a:ln>
        </p:spPr>
        <p:txBody>
          <a:bodyPr spcFirstLastPara="1" wrap="square" lIns="68569" tIns="34275" rIns="68569" bIns="34275" anchor="ctr" anchorCtr="0">
            <a:noAutofit/>
          </a:bodyPr>
          <a:lstStyle/>
          <a:p>
            <a:pPr algn="ctr"/>
            <a:r>
              <a:rPr lang="en-US" sz="2250" b="1" dirty="0">
                <a:solidFill>
                  <a:schemeClr val="tx1">
                    <a:lumMod val="65000"/>
                    <a:lumOff val="35000"/>
                  </a:schemeClr>
                </a:solidFill>
              </a:rPr>
              <a:t>ARRL HF Contests – Logs Received – 2026-2017 </a:t>
            </a:r>
            <a:endParaRPr sz="2250" b="1" dirty="0">
              <a:solidFill>
                <a:schemeClr val="tx1">
                  <a:lumMod val="65000"/>
                  <a:lumOff val="35000"/>
                </a:schemeClr>
              </a:solidFill>
            </a:endParaRPr>
          </a:p>
        </p:txBody>
      </p:sp>
      <p:graphicFrame>
        <p:nvGraphicFramePr>
          <p:cNvPr id="2" name="Chart 1">
            <a:extLst>
              <a:ext uri="{FF2B5EF4-FFF2-40B4-BE49-F238E27FC236}">
                <a16:creationId xmlns:a16="http://schemas.microsoft.com/office/drawing/2014/main" id="{A332F3FF-B384-52F0-0029-2A9123DA7B11}"/>
              </a:ext>
            </a:extLst>
          </p:cNvPr>
          <p:cNvGraphicFramePr>
            <a:graphicFrameLocks/>
          </p:cNvGraphicFramePr>
          <p:nvPr>
            <p:extLst>
              <p:ext uri="{D42A27DB-BD31-4B8C-83A1-F6EECF244321}">
                <p14:modId xmlns:p14="http://schemas.microsoft.com/office/powerpoint/2010/main" val="470487272"/>
              </p:ext>
            </p:extLst>
          </p:nvPr>
        </p:nvGraphicFramePr>
        <p:xfrm>
          <a:off x="697230" y="567690"/>
          <a:ext cx="8035290" cy="446151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9"/>
          <p:cNvSpPr txBox="1">
            <a:spLocks noGrp="1"/>
          </p:cNvSpPr>
          <p:nvPr>
            <p:ph type="body" idx="1"/>
          </p:nvPr>
        </p:nvSpPr>
        <p:spPr>
          <a:xfrm>
            <a:off x="284356" y="351263"/>
            <a:ext cx="8639407" cy="4599878"/>
          </a:xfrm>
          <a:prstGeom prst="rect">
            <a:avLst/>
          </a:prstGeom>
          <a:noFill/>
          <a:ln>
            <a:noFill/>
          </a:ln>
        </p:spPr>
        <p:txBody>
          <a:bodyPr spcFirstLastPara="1" wrap="square" lIns="68569" tIns="34275" rIns="68569" bIns="34275" anchor="t" anchorCtr="0">
            <a:noAutofit/>
          </a:bodyPr>
          <a:lstStyle/>
          <a:p>
            <a:pPr marL="171450" indent="-38100">
              <a:spcBef>
                <a:spcPts val="0"/>
              </a:spcBef>
              <a:buSzPts val="2800"/>
              <a:buNone/>
            </a:pPr>
            <a:endParaRPr dirty="0"/>
          </a:p>
          <a:p>
            <a:pPr marL="171450" indent="-38100">
              <a:buSzPts val="2800"/>
              <a:buNone/>
            </a:pPr>
            <a:endParaRPr dirty="0"/>
          </a:p>
          <a:p>
            <a:pPr marL="171450" indent="-38100">
              <a:buSzPts val="2800"/>
              <a:buNone/>
            </a:pPr>
            <a:endParaRPr dirty="0"/>
          </a:p>
        </p:txBody>
      </p:sp>
      <p:sp>
        <p:nvSpPr>
          <p:cNvPr id="125" name="Google Shape;125;p19"/>
          <p:cNvSpPr txBox="1"/>
          <p:nvPr/>
        </p:nvSpPr>
        <p:spPr>
          <a:xfrm>
            <a:off x="284356" y="120430"/>
            <a:ext cx="8639407" cy="415468"/>
          </a:xfrm>
          <a:prstGeom prst="rect">
            <a:avLst/>
          </a:prstGeom>
          <a:noFill/>
          <a:ln>
            <a:noFill/>
          </a:ln>
        </p:spPr>
        <p:txBody>
          <a:bodyPr spcFirstLastPara="1" wrap="square" lIns="68569" tIns="34275" rIns="68569" bIns="34275" anchor="t" anchorCtr="0">
            <a:spAutoFit/>
          </a:bodyPr>
          <a:lstStyle/>
          <a:p>
            <a:pPr algn="ctr"/>
            <a:r>
              <a:rPr lang="en-US" sz="2250" b="1" dirty="0">
                <a:solidFill>
                  <a:srgbClr val="595959"/>
                </a:solidFill>
                <a:latin typeface="Calibri"/>
                <a:ea typeface="Calibri"/>
                <a:cs typeface="Calibri"/>
                <a:sym typeface="Calibri"/>
              </a:rPr>
              <a:t>VHF + Contest Activity (Logs) </a:t>
            </a:r>
            <a:r>
              <a:rPr lang="en-US" sz="2250" b="1" dirty="0">
                <a:solidFill>
                  <a:schemeClr val="tx1">
                    <a:lumMod val="65000"/>
                    <a:lumOff val="35000"/>
                  </a:schemeClr>
                </a:solidFill>
              </a:rPr>
              <a:t>Logs Received – 2026-2017 </a:t>
            </a:r>
            <a:endParaRPr sz="2250" dirty="0">
              <a:solidFill>
                <a:srgbClr val="595959"/>
              </a:solidFill>
              <a:latin typeface="Calibri"/>
              <a:ea typeface="Calibri"/>
              <a:cs typeface="Calibri"/>
              <a:sym typeface="Calibri"/>
            </a:endParaRPr>
          </a:p>
        </p:txBody>
      </p:sp>
      <p:graphicFrame>
        <p:nvGraphicFramePr>
          <p:cNvPr id="4" name="Chart 3">
            <a:extLst>
              <a:ext uri="{FF2B5EF4-FFF2-40B4-BE49-F238E27FC236}">
                <a16:creationId xmlns:a16="http://schemas.microsoft.com/office/drawing/2014/main" id="{A2DAA693-DE1B-5CE8-8DE9-7573239ED591}"/>
              </a:ext>
            </a:extLst>
          </p:cNvPr>
          <p:cNvGraphicFramePr>
            <a:graphicFrameLocks/>
          </p:cNvGraphicFramePr>
          <p:nvPr>
            <p:extLst>
              <p:ext uri="{D42A27DB-BD31-4B8C-83A1-F6EECF244321}">
                <p14:modId xmlns:p14="http://schemas.microsoft.com/office/powerpoint/2010/main" val="2218695030"/>
              </p:ext>
            </p:extLst>
          </p:nvPr>
        </p:nvGraphicFramePr>
        <p:xfrm>
          <a:off x="220237" y="766731"/>
          <a:ext cx="8703526" cy="418440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41332-AB7E-0035-3F81-C46662ED8A1C}"/>
              </a:ext>
            </a:extLst>
          </p:cNvPr>
          <p:cNvSpPr>
            <a:spLocks noGrp="1"/>
          </p:cNvSpPr>
          <p:nvPr>
            <p:ph type="title"/>
          </p:nvPr>
        </p:nvSpPr>
        <p:spPr>
          <a:xfrm>
            <a:off x="285750" y="273844"/>
            <a:ext cx="8652510" cy="320516"/>
          </a:xfrm>
        </p:spPr>
        <p:txBody>
          <a:bodyPr/>
          <a:lstStyle/>
          <a:p>
            <a:pPr algn="ctr"/>
            <a:r>
              <a:rPr lang="en-US" sz="2400" b="1" dirty="0"/>
              <a:t>VHF Contest Logs/Participation – An Alternate Perspective</a:t>
            </a:r>
          </a:p>
        </p:txBody>
      </p:sp>
      <p:graphicFrame>
        <p:nvGraphicFramePr>
          <p:cNvPr id="4" name="Chart 3">
            <a:extLst>
              <a:ext uri="{FF2B5EF4-FFF2-40B4-BE49-F238E27FC236}">
                <a16:creationId xmlns:a16="http://schemas.microsoft.com/office/drawing/2014/main" id="{CB306F33-FF2A-D2B3-9DF8-258670BB6B34}"/>
              </a:ext>
            </a:extLst>
          </p:cNvPr>
          <p:cNvGraphicFramePr>
            <a:graphicFrameLocks/>
          </p:cNvGraphicFramePr>
          <p:nvPr>
            <p:extLst>
              <p:ext uri="{D42A27DB-BD31-4B8C-83A1-F6EECF244321}">
                <p14:modId xmlns:p14="http://schemas.microsoft.com/office/powerpoint/2010/main" val="3238942754"/>
              </p:ext>
            </p:extLst>
          </p:nvPr>
        </p:nvGraphicFramePr>
        <p:xfrm>
          <a:off x="388620" y="594359"/>
          <a:ext cx="8309610" cy="42752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83419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1F428-0EFC-434A-9EE1-392C277BFAA8}"/>
              </a:ext>
            </a:extLst>
          </p:cNvPr>
          <p:cNvSpPr>
            <a:spLocks noGrp="1"/>
          </p:cNvSpPr>
          <p:nvPr>
            <p:ph type="ctrTitle"/>
          </p:nvPr>
        </p:nvSpPr>
        <p:spPr>
          <a:xfrm>
            <a:off x="0" y="109213"/>
            <a:ext cx="9144000" cy="599447"/>
          </a:xfrm>
        </p:spPr>
        <p:txBody>
          <a:bodyPr>
            <a:normAutofit/>
          </a:bodyPr>
          <a:lstStyle/>
          <a:p>
            <a:pPr algn="ctr"/>
            <a:r>
              <a:rPr lang="en-US" sz="2400" b="1" dirty="0"/>
              <a:t>Results Authors Needed for the Following Contests:</a:t>
            </a:r>
            <a:endParaRPr lang="en-US" sz="2400" dirty="0"/>
          </a:p>
        </p:txBody>
      </p:sp>
      <p:sp>
        <p:nvSpPr>
          <p:cNvPr id="3" name="Subtitle 2">
            <a:extLst>
              <a:ext uri="{FF2B5EF4-FFF2-40B4-BE49-F238E27FC236}">
                <a16:creationId xmlns:a16="http://schemas.microsoft.com/office/drawing/2014/main" id="{BFA58070-0B8E-4DC8-A9E9-F06DD60A6967}"/>
              </a:ext>
            </a:extLst>
          </p:cNvPr>
          <p:cNvSpPr>
            <a:spLocks noGrp="1"/>
          </p:cNvSpPr>
          <p:nvPr>
            <p:ph type="subTitle" idx="1"/>
          </p:nvPr>
        </p:nvSpPr>
        <p:spPr>
          <a:xfrm>
            <a:off x="788670" y="1175820"/>
            <a:ext cx="7349490" cy="3315694"/>
          </a:xfrm>
        </p:spPr>
        <p:txBody>
          <a:bodyPr>
            <a:normAutofit/>
          </a:bodyPr>
          <a:lstStyle/>
          <a:p>
            <a:pPr marL="342900" indent="-342900">
              <a:buClr>
                <a:srgbClr val="83CAED"/>
              </a:buClr>
              <a:buFont typeface="Arial" panose="020B0604020202020204" pitchFamily="34" charset="0"/>
              <a:buChar char="•"/>
            </a:pPr>
            <a:r>
              <a:rPr lang="en-US" sz="2200" dirty="0"/>
              <a:t>January VHF</a:t>
            </a:r>
          </a:p>
          <a:p>
            <a:pPr marL="342900" indent="-342900">
              <a:buClr>
                <a:srgbClr val="83CAED"/>
              </a:buClr>
              <a:buFont typeface="Arial" panose="020B0604020202020204" pitchFamily="34" charset="0"/>
              <a:buChar char="•"/>
            </a:pPr>
            <a:r>
              <a:rPr lang="en-US" sz="2200" dirty="0"/>
              <a:t>ARRL International Digital Contest</a:t>
            </a:r>
          </a:p>
          <a:p>
            <a:pPr marL="342900" indent="-342900">
              <a:buClr>
                <a:srgbClr val="83CAED"/>
              </a:buClr>
              <a:buFont typeface="Arial" panose="020B0604020202020204" pitchFamily="34" charset="0"/>
              <a:buChar char="•"/>
            </a:pPr>
            <a:r>
              <a:rPr lang="en-US" sz="2200" dirty="0"/>
              <a:t>ARRL 222 and Up Distance Contest (TBD)</a:t>
            </a:r>
          </a:p>
          <a:p>
            <a:pPr marL="342900" indent="-342900">
              <a:buClr>
                <a:srgbClr val="83CAED"/>
              </a:buClr>
              <a:buFont typeface="Arial" panose="020B0604020202020204" pitchFamily="34" charset="0"/>
              <a:buChar char="•"/>
            </a:pPr>
            <a:r>
              <a:rPr lang="en-US" sz="2200" dirty="0"/>
              <a:t>EME</a:t>
            </a:r>
          </a:p>
          <a:p>
            <a:endParaRPr lang="en-US" sz="2200" dirty="0"/>
          </a:p>
          <a:p>
            <a:r>
              <a:rPr lang="en-US" sz="2200" dirty="0"/>
              <a:t>Contact Bart Jahnke, W9JJ  </a:t>
            </a:r>
            <a:r>
              <a:rPr lang="en-US" sz="2200" dirty="0">
                <a:hlinkClick r:id="rId2"/>
              </a:rPr>
              <a:t>w9jj@arrl.org</a:t>
            </a:r>
            <a:r>
              <a:rPr lang="en-US" sz="2200" dirty="0"/>
              <a:t> if you’re interested in authoring the results articles for any of the above events.</a:t>
            </a:r>
          </a:p>
          <a:p>
            <a:endParaRPr lang="en-US" dirty="0"/>
          </a:p>
        </p:txBody>
      </p:sp>
      <p:sp>
        <p:nvSpPr>
          <p:cNvPr id="4" name="Slide Number Placeholder 3">
            <a:extLst>
              <a:ext uri="{FF2B5EF4-FFF2-40B4-BE49-F238E27FC236}">
                <a16:creationId xmlns:a16="http://schemas.microsoft.com/office/drawing/2014/main" id="{6D41A4C2-31E0-4239-91CA-E323A244C53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93B5EC9-35C3-2E48-B4C1-EF6677BA8B04}" type="slidenum">
              <a:rPr kumimoji="0" lang="en-ES" sz="15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ES" sz="15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874803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1F428-0EFC-434A-9EE1-392C277BFAA8}"/>
              </a:ext>
            </a:extLst>
          </p:cNvPr>
          <p:cNvSpPr>
            <a:spLocks noGrp="1"/>
          </p:cNvSpPr>
          <p:nvPr>
            <p:ph type="ctrTitle"/>
          </p:nvPr>
        </p:nvSpPr>
        <p:spPr>
          <a:xfrm>
            <a:off x="0" y="-17651"/>
            <a:ext cx="9144000" cy="714881"/>
          </a:xfrm>
        </p:spPr>
        <p:txBody>
          <a:bodyPr>
            <a:normAutofit/>
          </a:bodyPr>
          <a:lstStyle/>
          <a:p>
            <a:pPr algn="ctr"/>
            <a:r>
              <a:rPr lang="en-US" sz="3200" dirty="0"/>
              <a:t>What’s the Hot Topics in ARRL Contests/Events?</a:t>
            </a:r>
          </a:p>
        </p:txBody>
      </p:sp>
      <p:sp>
        <p:nvSpPr>
          <p:cNvPr id="3" name="Subtitle 2">
            <a:extLst>
              <a:ext uri="{FF2B5EF4-FFF2-40B4-BE49-F238E27FC236}">
                <a16:creationId xmlns:a16="http://schemas.microsoft.com/office/drawing/2014/main" id="{BFA58070-0B8E-4DC8-A9E9-F06DD60A6967}"/>
              </a:ext>
            </a:extLst>
          </p:cNvPr>
          <p:cNvSpPr>
            <a:spLocks noGrp="1"/>
          </p:cNvSpPr>
          <p:nvPr>
            <p:ph type="subTitle" idx="1"/>
          </p:nvPr>
        </p:nvSpPr>
        <p:spPr>
          <a:xfrm>
            <a:off x="0" y="591342"/>
            <a:ext cx="8983979" cy="3969228"/>
          </a:xfrm>
        </p:spPr>
        <p:txBody>
          <a:bodyPr>
            <a:normAutofit/>
          </a:bodyPr>
          <a:lstStyle/>
          <a:p>
            <a:pPr marL="171450" indent="-171450">
              <a:buFont typeface="Wingdings" panose="05000000000000000000" pitchFamily="2" charset="2"/>
              <a:buChar char="§"/>
            </a:pPr>
            <a:endParaRPr lang="en-US" sz="1200" dirty="0">
              <a:solidFill>
                <a:schemeClr val="bg1"/>
              </a:solidFill>
            </a:endParaRPr>
          </a:p>
          <a:p>
            <a:pPr marL="171450" indent="-171450">
              <a:buFont typeface="Wingdings" panose="05000000000000000000" pitchFamily="2" charset="2"/>
              <a:buChar char="§"/>
            </a:pPr>
            <a:endParaRPr lang="en-US" sz="1200" dirty="0">
              <a:solidFill>
                <a:schemeClr val="bg1"/>
              </a:solidFill>
            </a:endParaRPr>
          </a:p>
          <a:p>
            <a:pPr marL="285750" indent="-285750">
              <a:buClr>
                <a:srgbClr val="84C9EE"/>
              </a:buClr>
              <a:buFont typeface="Wingdings" panose="05000000000000000000" pitchFamily="2" charset="2"/>
              <a:buChar char="§"/>
            </a:pPr>
            <a:r>
              <a:rPr lang="en-US" sz="2200" b="1" dirty="0">
                <a:latin typeface="Calibri" panose="020F0502020204030204" pitchFamily="34" charset="0"/>
                <a:ea typeface="Calibri" panose="020F0502020204030204" pitchFamily="34" charset="0"/>
                <a:cs typeface="Calibri" panose="020F0502020204030204" pitchFamily="34" charset="0"/>
              </a:rPr>
              <a:t>America250-WAS All Bands (Except 60m), each State has two 7-day activations on 3 modes.</a:t>
            </a:r>
          </a:p>
          <a:p>
            <a:pPr marL="285750" indent="-285750">
              <a:buClr>
                <a:srgbClr val="84C9EE"/>
              </a:buClr>
              <a:buFont typeface="Wingdings" panose="05000000000000000000" pitchFamily="2" charset="2"/>
              <a:buChar char="§"/>
            </a:pPr>
            <a:r>
              <a:rPr lang="en-US" sz="2200" b="1" dirty="0">
                <a:latin typeface="Calibri" panose="020F0502020204030204" pitchFamily="34" charset="0"/>
                <a:ea typeface="Calibri" panose="020F0502020204030204" pitchFamily="34" charset="0"/>
                <a:cs typeface="Calibri" panose="020F0502020204030204" pitchFamily="34" charset="0"/>
              </a:rPr>
              <a:t>New energy and outreach with newcomers:  We welcome shared departmental time from Max Freeman, N4ML, who is just back from the 3Y0K Bouvet </a:t>
            </a:r>
            <a:r>
              <a:rPr lang="en-US" sz="2200" b="1" dirty="0" err="1">
                <a:latin typeface="Calibri" panose="020F0502020204030204" pitchFamily="34" charset="0"/>
                <a:ea typeface="Calibri" panose="020F0502020204030204" pitchFamily="34" charset="0"/>
                <a:cs typeface="Calibri" panose="020F0502020204030204" pitchFamily="34" charset="0"/>
              </a:rPr>
              <a:t>DXpedition</a:t>
            </a:r>
            <a:r>
              <a:rPr lang="en-US" sz="2200" b="1" dirty="0">
                <a:latin typeface="Calibri" panose="020F0502020204030204" pitchFamily="34" charset="0"/>
                <a:ea typeface="Calibri" panose="020F0502020204030204" pitchFamily="34" charset="0"/>
                <a:cs typeface="Calibri" panose="020F0502020204030204" pitchFamily="34" charset="0"/>
              </a:rPr>
              <a:t> bringing more engagement in Youth Incentives in Contests, in Operating, in Social Media and with overall Educational outreach)</a:t>
            </a:r>
          </a:p>
          <a:p>
            <a:pPr marL="285750" indent="-285750">
              <a:buClr>
                <a:srgbClr val="84C9EE"/>
              </a:buClr>
              <a:buFont typeface="Wingdings" panose="05000000000000000000" pitchFamily="2" charset="2"/>
              <a:buChar char="§"/>
            </a:pPr>
            <a:r>
              <a:rPr lang="en-US" sz="2200" b="1" dirty="0">
                <a:latin typeface="Calibri" panose="020F0502020204030204" pitchFamily="34" charset="0"/>
                <a:ea typeface="Calibri" panose="020F0502020204030204" pitchFamily="34" charset="0"/>
                <a:cs typeface="Calibri" panose="020F0502020204030204" pitchFamily="34" charset="0"/>
              </a:rPr>
              <a:t>More overall social media exposure</a:t>
            </a:r>
          </a:p>
          <a:p>
            <a:pPr marL="285750" indent="-285750">
              <a:buClr>
                <a:srgbClr val="84C9EE"/>
              </a:buClr>
              <a:buFont typeface="Wingdings" panose="05000000000000000000" pitchFamily="2" charset="2"/>
              <a:buChar char="§"/>
            </a:pPr>
            <a:r>
              <a:rPr lang="en-US" sz="2200" b="1" dirty="0">
                <a:latin typeface="Calibri" panose="020F0502020204030204" pitchFamily="34" charset="0"/>
                <a:ea typeface="Calibri" panose="020F0502020204030204" pitchFamily="34" charset="0"/>
                <a:cs typeface="Calibri" panose="020F0502020204030204" pitchFamily="34" charset="0"/>
              </a:rPr>
              <a:t>Expanded emphasis on Limited Antenna Overlay (100 watts and a Wire)</a:t>
            </a:r>
            <a:endParaRPr lang="en-US" sz="2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6D41A4C2-31E0-4239-91CA-E323A244C53A}"/>
              </a:ext>
            </a:extLst>
          </p:cNvPr>
          <p:cNvSpPr>
            <a:spLocks noGrp="1"/>
          </p:cNvSpPr>
          <p:nvPr>
            <p:ph type="sldNum" sz="quarter" idx="12"/>
          </p:nvPr>
        </p:nvSpPr>
        <p:spPr/>
        <p:txBody>
          <a:bodyPr/>
          <a:lstStyle/>
          <a:p>
            <a:fld id="{A93B5EC9-35C3-2E48-B4C1-EF6677BA8B04}" type="slidenum">
              <a:rPr lang="en-ES" smtClean="0"/>
              <a:pPr/>
              <a:t>9</a:t>
            </a:fld>
            <a:endParaRPr lang="en-ES" dirty="0"/>
          </a:p>
        </p:txBody>
      </p:sp>
    </p:spTree>
    <p:extLst>
      <p:ext uri="{BB962C8B-B14F-4D97-AF65-F5344CB8AC3E}">
        <p14:creationId xmlns:p14="http://schemas.microsoft.com/office/powerpoint/2010/main" val="35120636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2976</TotalTime>
  <Words>552</Words>
  <Application>Microsoft Office PowerPoint</Application>
  <PresentationFormat>On-screen Show (16:9)</PresentationFormat>
  <Paragraphs>84</Paragraphs>
  <Slides>14</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Georgia</vt:lpstr>
      <vt:lpstr>Wingdings</vt:lpstr>
      <vt:lpstr>1_Office Theme</vt:lpstr>
      <vt:lpstr>Office Theme</vt:lpstr>
      <vt:lpstr>PowerPoint Presentation</vt:lpstr>
      <vt:lpstr>ARRL Contest/Operating Events Update  Bart Jahnke, W9JJ ARRL Radiosport Manager  </vt:lpstr>
      <vt:lpstr>What are the benefits of Contesting?</vt:lpstr>
      <vt:lpstr>World’s Largest Radiosport Program</vt:lpstr>
      <vt:lpstr>ARRL HF Contests – Logs Received – 2026-2017 </vt:lpstr>
      <vt:lpstr>PowerPoint Presentation</vt:lpstr>
      <vt:lpstr>VHF Contest Logs/Participation – An Alternate Perspective</vt:lpstr>
      <vt:lpstr>Results Authors Needed for the Following Contests:</vt:lpstr>
      <vt:lpstr>What’s the Hot Topics in ARRL Contests/Events?</vt:lpstr>
      <vt:lpstr>2026 EME Contest Weekends</vt:lpstr>
      <vt:lpstr>Open Forum Discussion:</vt:lpstr>
      <vt:lpstr>The Three Keys to Contest Success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 Van Wyk</dc:creator>
  <cp:lastModifiedBy>Jahnke, Bart, W9JJ</cp:lastModifiedBy>
  <cp:revision>120</cp:revision>
  <cp:lastPrinted>2024-05-09T17:28:49Z</cp:lastPrinted>
  <dcterms:created xsi:type="dcterms:W3CDTF">2020-04-15T07:22:14Z</dcterms:created>
  <dcterms:modified xsi:type="dcterms:W3CDTF">2026-04-16T20:10:10Z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D42828A9-C22B-4EFA-8142-F6BB96C99A82</vt:lpwstr>
  </property>
  <property fmtid="{D5CDD505-2E9C-101B-9397-08002B2CF9AE}" pid="3" name="ArticulatePath">
    <vt:lpwstr>August 2020 ARRL Template</vt:lpwstr>
  </property>
</Properties>
</file>